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3" r:id="rId2"/>
    <p:sldId id="264" r:id="rId3"/>
    <p:sldId id="265" r:id="rId4"/>
    <p:sldId id="267" r:id="rId5"/>
    <p:sldId id="268" r:id="rId6"/>
    <p:sldId id="269" r:id="rId7"/>
    <p:sldId id="270" r:id="rId8"/>
    <p:sldId id="271" r:id="rId9"/>
    <p:sldId id="272" r:id="rId10"/>
    <p:sldId id="273" r:id="rId11"/>
    <p:sldId id="275" r:id="rId12"/>
    <p:sldId id="277" r:id="rId13"/>
    <p:sldId id="274"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71"/>
    <a:srgbClr val="F9E59D"/>
    <a:srgbClr val="163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41AAD-A38C-48E4-AFDB-ECC057468244}" v="16" dt="2025-03-16T15:39:10.91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80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TUCCILLO" userId="33fe0555-b0d5-433f-8b12-2aa0c30ef737" providerId="ADAL" clId="{2FAC12C9-3B2D-44AD-97AB-8E03190F51FE}"/>
    <pc:docChg chg="custSel modSld modMainMaster">
      <pc:chgData name="MICHELE TUCCILLO" userId="33fe0555-b0d5-433f-8b12-2aa0c30ef737" providerId="ADAL" clId="{2FAC12C9-3B2D-44AD-97AB-8E03190F51FE}" dt="2024-09-01T16:18:28.544" v="118" actId="20577"/>
      <pc:docMkLst>
        <pc:docMk/>
      </pc:docMkLst>
      <pc:sldChg chg="modSp mod">
        <pc:chgData name="MICHELE TUCCILLO" userId="33fe0555-b0d5-433f-8b12-2aa0c30ef737" providerId="ADAL" clId="{2FAC12C9-3B2D-44AD-97AB-8E03190F51FE}" dt="2024-09-01T16:18:15.380" v="95" actId="20577"/>
        <pc:sldMkLst>
          <pc:docMk/>
          <pc:sldMk cId="1351934089" sldId="263"/>
        </pc:sldMkLst>
      </pc:sldChg>
      <pc:sldChg chg="modSp mod">
        <pc:chgData name="MICHELE TUCCILLO" userId="33fe0555-b0d5-433f-8b12-2aa0c30ef737" providerId="ADAL" clId="{2FAC12C9-3B2D-44AD-97AB-8E03190F51FE}" dt="2024-09-01T16:18:28.544" v="118" actId="20577"/>
        <pc:sldMkLst>
          <pc:docMk/>
          <pc:sldMk cId="1710597624" sldId="264"/>
        </pc:sldMkLst>
      </pc:sldChg>
      <pc:sldMasterChg chg="modSldLayout">
        <pc:chgData name="MICHELE TUCCILLO" userId="33fe0555-b0d5-433f-8b12-2aa0c30ef737" providerId="ADAL" clId="{2FAC12C9-3B2D-44AD-97AB-8E03190F51FE}" dt="2024-09-01T16:16:44.856" v="6" actId="2711"/>
        <pc:sldMasterMkLst>
          <pc:docMk/>
          <pc:sldMasterMk cId="3527957851" sldId="2147483660"/>
        </pc:sldMasterMkLst>
        <pc:sldLayoutChg chg="modSp">
          <pc:chgData name="MICHELE TUCCILLO" userId="33fe0555-b0d5-433f-8b12-2aa0c30ef737" providerId="ADAL" clId="{2FAC12C9-3B2D-44AD-97AB-8E03190F51FE}" dt="2024-09-01T16:16:31.168" v="4" actId="2711"/>
          <pc:sldLayoutMkLst>
            <pc:docMk/>
            <pc:sldMasterMk cId="3527957851" sldId="2147483660"/>
            <pc:sldLayoutMk cId="2781668728" sldId="2147483661"/>
          </pc:sldLayoutMkLst>
        </pc:sldLayoutChg>
        <pc:sldLayoutChg chg="modSp">
          <pc:chgData name="MICHELE TUCCILLO" userId="33fe0555-b0d5-433f-8b12-2aa0c30ef737" providerId="ADAL" clId="{2FAC12C9-3B2D-44AD-97AB-8E03190F51FE}" dt="2024-09-01T16:16:13.915" v="2" actId="2711"/>
          <pc:sldLayoutMkLst>
            <pc:docMk/>
            <pc:sldMasterMk cId="3527957851" sldId="2147483660"/>
            <pc:sldLayoutMk cId="736606621" sldId="2147483662"/>
          </pc:sldLayoutMkLst>
        </pc:sldLayoutChg>
        <pc:sldLayoutChg chg="modSp">
          <pc:chgData name="MICHELE TUCCILLO" userId="33fe0555-b0d5-433f-8b12-2aa0c30ef737" providerId="ADAL" clId="{2FAC12C9-3B2D-44AD-97AB-8E03190F51FE}" dt="2024-09-01T16:16:44.856" v="6" actId="2711"/>
          <pc:sldLayoutMkLst>
            <pc:docMk/>
            <pc:sldMasterMk cId="3527957851" sldId="2147483660"/>
            <pc:sldLayoutMk cId="1130040905" sldId="2147483663"/>
          </pc:sldLayoutMkLst>
        </pc:sldLayoutChg>
      </pc:sldMasterChg>
    </pc:docChg>
  </pc:docChgLst>
  <pc:docChgLst>
    <pc:chgData name="MICHELE TUCCILLO" userId="33fe0555-b0d5-433f-8b12-2aa0c30ef737" providerId="ADAL" clId="{35A41AAD-A38C-48E4-AFDB-ECC057468244}"/>
    <pc:docChg chg="undo redo custSel addSld delSld modSld">
      <pc:chgData name="MICHELE TUCCILLO" userId="33fe0555-b0d5-433f-8b12-2aa0c30ef737" providerId="ADAL" clId="{35A41AAD-A38C-48E4-AFDB-ECC057468244}" dt="2025-03-16T15:47:36.748" v="6211" actId="20577"/>
      <pc:docMkLst>
        <pc:docMk/>
      </pc:docMkLst>
      <pc:sldChg chg="modSp mod">
        <pc:chgData name="MICHELE TUCCILLO" userId="33fe0555-b0d5-433f-8b12-2aa0c30ef737" providerId="ADAL" clId="{35A41AAD-A38C-48E4-AFDB-ECC057468244}" dt="2025-03-16T12:20:05.467" v="4255" actId="20577"/>
        <pc:sldMkLst>
          <pc:docMk/>
          <pc:sldMk cId="1351934089" sldId="263"/>
        </pc:sldMkLst>
        <pc:spChg chg="mod">
          <ac:chgData name="MICHELE TUCCILLO" userId="33fe0555-b0d5-433f-8b12-2aa0c30ef737" providerId="ADAL" clId="{35A41AAD-A38C-48E4-AFDB-ECC057468244}" dt="2025-03-16T12:20:05.467" v="4255" actId="20577"/>
          <ac:spMkLst>
            <pc:docMk/>
            <pc:sldMk cId="1351934089" sldId="263"/>
            <ac:spMk id="3" creationId="{59D541F1-2F63-8064-9884-6C6A89E1EE2C}"/>
          </ac:spMkLst>
        </pc:spChg>
      </pc:sldChg>
      <pc:sldChg chg="modSp mod">
        <pc:chgData name="MICHELE TUCCILLO" userId="33fe0555-b0d5-433f-8b12-2aa0c30ef737" providerId="ADAL" clId="{35A41AAD-A38C-48E4-AFDB-ECC057468244}" dt="2025-03-16T10:05:23.119" v="102" actId="20577"/>
        <pc:sldMkLst>
          <pc:docMk/>
          <pc:sldMk cId="2056203259" sldId="268"/>
        </pc:sldMkLst>
        <pc:spChg chg="mod">
          <ac:chgData name="MICHELE TUCCILLO" userId="33fe0555-b0d5-433f-8b12-2aa0c30ef737" providerId="ADAL" clId="{35A41AAD-A38C-48E4-AFDB-ECC057468244}" dt="2025-03-16T10:05:23.119" v="102" actId="20577"/>
          <ac:spMkLst>
            <pc:docMk/>
            <pc:sldMk cId="2056203259" sldId="268"/>
            <ac:spMk id="2" creationId="{B677A2B1-D79A-C993-D87E-BF0DE5BB48B5}"/>
          </ac:spMkLst>
        </pc:spChg>
      </pc:sldChg>
      <pc:sldChg chg="modSp mod">
        <pc:chgData name="MICHELE TUCCILLO" userId="33fe0555-b0d5-433f-8b12-2aa0c30ef737" providerId="ADAL" clId="{35A41AAD-A38C-48E4-AFDB-ECC057468244}" dt="2025-03-16T14:34:16.329" v="4726" actId="20577"/>
        <pc:sldMkLst>
          <pc:docMk/>
          <pc:sldMk cId="2906344740" sldId="271"/>
        </pc:sldMkLst>
        <pc:spChg chg="mod">
          <ac:chgData name="MICHELE TUCCILLO" userId="33fe0555-b0d5-433f-8b12-2aa0c30ef737" providerId="ADAL" clId="{35A41AAD-A38C-48E4-AFDB-ECC057468244}" dt="2025-03-16T14:34:16.329" v="4726" actId="20577"/>
          <ac:spMkLst>
            <pc:docMk/>
            <pc:sldMk cId="2906344740" sldId="271"/>
            <ac:spMk id="9" creationId="{0816031D-F99C-67D3-D5CD-8F018D87FDAF}"/>
          </ac:spMkLst>
        </pc:spChg>
        <pc:graphicFrameChg chg="mod modGraphic">
          <ac:chgData name="MICHELE TUCCILLO" userId="33fe0555-b0d5-433f-8b12-2aa0c30ef737" providerId="ADAL" clId="{35A41AAD-A38C-48E4-AFDB-ECC057468244}" dt="2025-03-16T11:16:43.241" v="2561" actId="20577"/>
          <ac:graphicFrameMkLst>
            <pc:docMk/>
            <pc:sldMk cId="2906344740" sldId="271"/>
            <ac:graphicFrameMk id="8" creationId="{07CF17F9-8E6D-CB2A-FD1F-DC82565C7C36}"/>
          </ac:graphicFrameMkLst>
        </pc:graphicFrameChg>
      </pc:sldChg>
      <pc:sldChg chg="addSp delSp modSp add mod">
        <pc:chgData name="MICHELE TUCCILLO" userId="33fe0555-b0d5-433f-8b12-2aa0c30ef737" providerId="ADAL" clId="{35A41AAD-A38C-48E4-AFDB-ECC057468244}" dt="2025-03-16T14:38:12.317" v="4768" actId="20577"/>
        <pc:sldMkLst>
          <pc:docMk/>
          <pc:sldMk cId="2102037028" sldId="272"/>
        </pc:sldMkLst>
        <pc:spChg chg="mod">
          <ac:chgData name="MICHELE TUCCILLO" userId="33fe0555-b0d5-433f-8b12-2aa0c30ef737" providerId="ADAL" clId="{35A41AAD-A38C-48E4-AFDB-ECC057468244}" dt="2025-03-16T14:38:12.317" v="4768" actId="20577"/>
          <ac:spMkLst>
            <pc:docMk/>
            <pc:sldMk cId="2102037028" sldId="272"/>
            <ac:spMk id="9" creationId="{99468CB7-6B4D-55CB-D31B-42E46097905B}"/>
          </ac:spMkLst>
        </pc:spChg>
        <pc:graphicFrameChg chg="add mod modGraphic">
          <ac:chgData name="MICHELE TUCCILLO" userId="33fe0555-b0d5-433f-8b12-2aa0c30ef737" providerId="ADAL" clId="{35A41AAD-A38C-48E4-AFDB-ECC057468244}" dt="2025-03-16T10:36:22.106" v="1479" actId="255"/>
          <ac:graphicFrameMkLst>
            <pc:docMk/>
            <pc:sldMk cId="2102037028" sldId="272"/>
            <ac:graphicFrameMk id="2" creationId="{87B4FB5A-C771-0AE9-8981-2D6F93C2E508}"/>
          </ac:graphicFrameMkLst>
        </pc:graphicFrameChg>
        <pc:graphicFrameChg chg="del">
          <ac:chgData name="MICHELE TUCCILLO" userId="33fe0555-b0d5-433f-8b12-2aa0c30ef737" providerId="ADAL" clId="{35A41AAD-A38C-48E4-AFDB-ECC057468244}" dt="2025-03-16T10:14:54.790" v="198" actId="478"/>
          <ac:graphicFrameMkLst>
            <pc:docMk/>
            <pc:sldMk cId="2102037028" sldId="272"/>
            <ac:graphicFrameMk id="8" creationId="{C0314010-CF8E-9F64-4EF0-7683FBF6DA12}"/>
          </ac:graphicFrameMkLst>
        </pc:graphicFrameChg>
      </pc:sldChg>
      <pc:sldChg chg="modSp new del mod">
        <pc:chgData name="MICHELE TUCCILLO" userId="33fe0555-b0d5-433f-8b12-2aa0c30ef737" providerId="ADAL" clId="{35A41AAD-A38C-48E4-AFDB-ECC057468244}" dt="2025-03-16T10:09:42.539" v="196" actId="47"/>
        <pc:sldMkLst>
          <pc:docMk/>
          <pc:sldMk cId="3862392551" sldId="272"/>
        </pc:sldMkLst>
        <pc:spChg chg="mod">
          <ac:chgData name="MICHELE TUCCILLO" userId="33fe0555-b0d5-433f-8b12-2aa0c30ef737" providerId="ADAL" clId="{35A41AAD-A38C-48E4-AFDB-ECC057468244}" dt="2025-03-16T10:07:43.216" v="125" actId="20577"/>
          <ac:spMkLst>
            <pc:docMk/>
            <pc:sldMk cId="3862392551" sldId="272"/>
            <ac:spMk id="3" creationId="{53A2BDD6-F980-2105-AE34-040296061016}"/>
          </ac:spMkLst>
        </pc:spChg>
      </pc:sldChg>
      <pc:sldChg chg="addSp delSp modSp add mod">
        <pc:chgData name="MICHELE TUCCILLO" userId="33fe0555-b0d5-433f-8b12-2aa0c30ef737" providerId="ADAL" clId="{35A41AAD-A38C-48E4-AFDB-ECC057468244}" dt="2025-03-16T12:05:34.417" v="3826" actId="114"/>
        <pc:sldMkLst>
          <pc:docMk/>
          <pc:sldMk cId="421902753" sldId="273"/>
        </pc:sldMkLst>
        <pc:spChg chg="mod">
          <ac:chgData name="MICHELE TUCCILLO" userId="33fe0555-b0d5-433f-8b12-2aa0c30ef737" providerId="ADAL" clId="{35A41AAD-A38C-48E4-AFDB-ECC057468244}" dt="2025-03-16T11:02:45.473" v="2509" actId="14100"/>
          <ac:spMkLst>
            <pc:docMk/>
            <pc:sldMk cId="421902753" sldId="273"/>
            <ac:spMk id="9" creationId="{0FFF75CE-45B1-1BB8-D5F7-09D67C355E6F}"/>
          </ac:spMkLst>
        </pc:spChg>
        <pc:spChg chg="add mod">
          <ac:chgData name="MICHELE TUCCILLO" userId="33fe0555-b0d5-433f-8b12-2aa0c30ef737" providerId="ADAL" clId="{35A41AAD-A38C-48E4-AFDB-ECC057468244}" dt="2025-03-16T12:05:34.417" v="3826" actId="114"/>
          <ac:spMkLst>
            <pc:docMk/>
            <pc:sldMk cId="421902753" sldId="273"/>
            <ac:spMk id="12" creationId="{D87DD5EC-30FA-F31D-EAA1-233902AEF175}"/>
          </ac:spMkLst>
        </pc:spChg>
        <pc:graphicFrameChg chg="del">
          <ac:chgData name="MICHELE TUCCILLO" userId="33fe0555-b0d5-433f-8b12-2aa0c30ef737" providerId="ADAL" clId="{35A41AAD-A38C-48E4-AFDB-ECC057468244}" dt="2025-03-16T10:45:05.396" v="1662" actId="478"/>
          <ac:graphicFrameMkLst>
            <pc:docMk/>
            <pc:sldMk cId="421902753" sldId="273"/>
            <ac:graphicFrameMk id="2" creationId="{51A03406-632D-2B78-85B9-D7135ADE76D3}"/>
          </ac:graphicFrameMkLst>
        </pc:graphicFrameChg>
        <pc:picChg chg="add mod">
          <ac:chgData name="MICHELE TUCCILLO" userId="33fe0555-b0d5-433f-8b12-2aa0c30ef737" providerId="ADAL" clId="{35A41AAD-A38C-48E4-AFDB-ECC057468244}" dt="2025-03-16T11:02:39.360" v="2508" actId="1076"/>
          <ac:picMkLst>
            <pc:docMk/>
            <pc:sldMk cId="421902753" sldId="273"/>
            <ac:picMk id="8" creationId="{BAA51C38-FD26-0205-B43E-75AB8F4820D6}"/>
          </ac:picMkLst>
        </pc:picChg>
        <pc:picChg chg="add mod">
          <ac:chgData name="MICHELE TUCCILLO" userId="33fe0555-b0d5-433f-8b12-2aa0c30ef737" providerId="ADAL" clId="{35A41AAD-A38C-48E4-AFDB-ECC057468244}" dt="2025-03-16T11:02:36.483" v="2507" actId="1076"/>
          <ac:picMkLst>
            <pc:docMk/>
            <pc:sldMk cId="421902753" sldId="273"/>
            <ac:picMk id="11" creationId="{8AC8E7A0-A805-9DE7-292C-8BB1E744CFCE}"/>
          </ac:picMkLst>
        </pc:picChg>
      </pc:sldChg>
      <pc:sldChg chg="modSp new mod">
        <pc:chgData name="MICHELE TUCCILLO" userId="33fe0555-b0d5-433f-8b12-2aa0c30ef737" providerId="ADAL" clId="{35A41AAD-A38C-48E4-AFDB-ECC057468244}" dt="2025-03-16T15:42:20.703" v="5970" actId="12"/>
        <pc:sldMkLst>
          <pc:docMk/>
          <pc:sldMk cId="258540039" sldId="274"/>
        </pc:sldMkLst>
        <pc:spChg chg="mod">
          <ac:chgData name="MICHELE TUCCILLO" userId="33fe0555-b0d5-433f-8b12-2aa0c30ef737" providerId="ADAL" clId="{35A41AAD-A38C-48E4-AFDB-ECC057468244}" dt="2025-03-16T15:42:20.703" v="5970" actId="12"/>
          <ac:spMkLst>
            <pc:docMk/>
            <pc:sldMk cId="258540039" sldId="274"/>
            <ac:spMk id="2" creationId="{6A46876C-9D81-A25A-0689-0CF7D75D8E7E}"/>
          </ac:spMkLst>
        </pc:spChg>
        <pc:spChg chg="mod">
          <ac:chgData name="MICHELE TUCCILLO" userId="33fe0555-b0d5-433f-8b12-2aa0c30ef737" providerId="ADAL" clId="{35A41AAD-A38C-48E4-AFDB-ECC057468244}" dt="2025-03-16T11:40:35.922" v="2672" actId="20577"/>
          <ac:spMkLst>
            <pc:docMk/>
            <pc:sldMk cId="258540039" sldId="274"/>
            <ac:spMk id="3" creationId="{781323AC-BD8B-D690-BD5C-589483B7B755}"/>
          </ac:spMkLst>
        </pc:spChg>
        <pc:spChg chg="mod">
          <ac:chgData name="MICHELE TUCCILLO" userId="33fe0555-b0d5-433f-8b12-2aa0c30ef737" providerId="ADAL" clId="{35A41AAD-A38C-48E4-AFDB-ECC057468244}" dt="2025-03-16T11:41:32.703" v="2718" actId="20577"/>
          <ac:spMkLst>
            <pc:docMk/>
            <pc:sldMk cId="258540039" sldId="274"/>
            <ac:spMk id="5" creationId="{4BDFD588-BFBF-6CD6-536A-20B7F0B96D78}"/>
          </ac:spMkLst>
        </pc:spChg>
      </pc:sldChg>
      <pc:sldChg chg="delSp modSp add del mod">
        <pc:chgData name="MICHELE TUCCILLO" userId="33fe0555-b0d5-433f-8b12-2aa0c30ef737" providerId="ADAL" clId="{35A41AAD-A38C-48E4-AFDB-ECC057468244}" dt="2025-03-16T11:17:05.431" v="2562" actId="2696"/>
        <pc:sldMkLst>
          <pc:docMk/>
          <pc:sldMk cId="1337208589" sldId="274"/>
        </pc:sldMkLst>
        <pc:spChg chg="mod">
          <ac:chgData name="MICHELE TUCCILLO" userId="33fe0555-b0d5-433f-8b12-2aa0c30ef737" providerId="ADAL" clId="{35A41AAD-A38C-48E4-AFDB-ECC057468244}" dt="2025-03-16T11:15:31.661" v="2513" actId="27636"/>
          <ac:spMkLst>
            <pc:docMk/>
            <pc:sldMk cId="1337208589" sldId="274"/>
            <ac:spMk id="9" creationId="{9BB0A109-5B95-12F6-C1CA-580AF7F1D9B7}"/>
          </ac:spMkLst>
        </pc:spChg>
        <pc:picChg chg="del">
          <ac:chgData name="MICHELE TUCCILLO" userId="33fe0555-b0d5-433f-8b12-2aa0c30ef737" providerId="ADAL" clId="{35A41AAD-A38C-48E4-AFDB-ECC057468244}" dt="2025-03-16T11:15:33.486" v="2514" actId="478"/>
          <ac:picMkLst>
            <pc:docMk/>
            <pc:sldMk cId="1337208589" sldId="274"/>
            <ac:picMk id="8" creationId="{81F76E60-03AB-8AED-5CB4-22FCFB150B1E}"/>
          </ac:picMkLst>
        </pc:picChg>
        <pc:picChg chg="del">
          <ac:chgData name="MICHELE TUCCILLO" userId="33fe0555-b0d5-433f-8b12-2aa0c30ef737" providerId="ADAL" clId="{35A41AAD-A38C-48E4-AFDB-ECC057468244}" dt="2025-03-16T11:12:19.381" v="2511" actId="478"/>
          <ac:picMkLst>
            <pc:docMk/>
            <pc:sldMk cId="1337208589" sldId="274"/>
            <ac:picMk id="11" creationId="{42425F69-87D1-C42B-5DED-A55C4FC01FCF}"/>
          </ac:picMkLst>
        </pc:picChg>
      </pc:sldChg>
      <pc:sldChg chg="addSp modSp new mod">
        <pc:chgData name="MICHELE TUCCILLO" userId="33fe0555-b0d5-433f-8b12-2aa0c30ef737" providerId="ADAL" clId="{35A41AAD-A38C-48E4-AFDB-ECC057468244}" dt="2025-03-16T12:13:16.641" v="4236" actId="1076"/>
        <pc:sldMkLst>
          <pc:docMk/>
          <pc:sldMk cId="4166671675" sldId="275"/>
        </pc:sldMkLst>
        <pc:spChg chg="mod">
          <ac:chgData name="MICHELE TUCCILLO" userId="33fe0555-b0d5-433f-8b12-2aa0c30ef737" providerId="ADAL" clId="{35A41AAD-A38C-48E4-AFDB-ECC057468244}" dt="2025-03-16T12:11:11.067" v="4096" actId="114"/>
          <ac:spMkLst>
            <pc:docMk/>
            <pc:sldMk cId="4166671675" sldId="275"/>
            <ac:spMk id="2" creationId="{4C7FC20B-DBC0-49CB-AD7E-C8F280EFF600}"/>
          </ac:spMkLst>
        </pc:spChg>
        <pc:spChg chg="mod">
          <ac:chgData name="MICHELE TUCCILLO" userId="33fe0555-b0d5-433f-8b12-2aa0c30ef737" providerId="ADAL" clId="{35A41AAD-A38C-48E4-AFDB-ECC057468244}" dt="2025-03-16T11:53:07.049" v="2792" actId="20577"/>
          <ac:spMkLst>
            <pc:docMk/>
            <pc:sldMk cId="4166671675" sldId="275"/>
            <ac:spMk id="3" creationId="{2C0DCF7C-D552-D46B-CB0D-0A1B59A87B64}"/>
          </ac:spMkLst>
        </pc:spChg>
        <pc:spChg chg="mod">
          <ac:chgData name="MICHELE TUCCILLO" userId="33fe0555-b0d5-433f-8b12-2aa0c30ef737" providerId="ADAL" clId="{35A41AAD-A38C-48E4-AFDB-ECC057468244}" dt="2025-03-16T12:06:21.563" v="3867" actId="20577"/>
          <ac:spMkLst>
            <pc:docMk/>
            <pc:sldMk cId="4166671675" sldId="275"/>
            <ac:spMk id="5" creationId="{136D4AC7-68D8-173D-ECDF-230E8EACB016}"/>
          </ac:spMkLst>
        </pc:spChg>
        <pc:spChg chg="add mod">
          <ac:chgData name="MICHELE TUCCILLO" userId="33fe0555-b0d5-433f-8b12-2aa0c30ef737" providerId="ADAL" clId="{35A41AAD-A38C-48E4-AFDB-ECC057468244}" dt="2025-03-16T12:05:41.832" v="3827" actId="1076"/>
          <ac:spMkLst>
            <pc:docMk/>
            <pc:sldMk cId="4166671675" sldId="275"/>
            <ac:spMk id="9" creationId="{DECF77AE-AEBE-6635-DF9E-9DCB20C377F1}"/>
          </ac:spMkLst>
        </pc:spChg>
        <pc:spChg chg="add mod">
          <ac:chgData name="MICHELE TUCCILLO" userId="33fe0555-b0d5-433f-8b12-2aa0c30ef737" providerId="ADAL" clId="{35A41AAD-A38C-48E4-AFDB-ECC057468244}" dt="2025-03-16T12:13:16.641" v="4236" actId="1076"/>
          <ac:spMkLst>
            <pc:docMk/>
            <pc:sldMk cId="4166671675" sldId="275"/>
            <ac:spMk id="10" creationId="{0603B5F8-8F7C-217A-44F6-0631C7CF0834}"/>
          </ac:spMkLst>
        </pc:spChg>
        <pc:picChg chg="add mod">
          <ac:chgData name="MICHELE TUCCILLO" userId="33fe0555-b0d5-433f-8b12-2aa0c30ef737" providerId="ADAL" clId="{35A41AAD-A38C-48E4-AFDB-ECC057468244}" dt="2025-03-16T12:02:20.827" v="3719" actId="1076"/>
          <ac:picMkLst>
            <pc:docMk/>
            <pc:sldMk cId="4166671675" sldId="275"/>
            <ac:picMk id="8" creationId="{EEB9F850-CE1F-45B6-545F-9323947C0EFB}"/>
          </ac:picMkLst>
        </pc:picChg>
      </pc:sldChg>
      <pc:sldChg chg="addSp delSp modSp new del mod">
        <pc:chgData name="MICHELE TUCCILLO" userId="33fe0555-b0d5-433f-8b12-2aa0c30ef737" providerId="ADAL" clId="{35A41AAD-A38C-48E4-AFDB-ECC057468244}" dt="2025-03-16T15:26:12.848" v="4782" actId="47"/>
        <pc:sldMkLst>
          <pc:docMk/>
          <pc:sldMk cId="2346916287" sldId="276"/>
        </pc:sldMkLst>
        <pc:spChg chg="del mod">
          <ac:chgData name="MICHELE TUCCILLO" userId="33fe0555-b0d5-433f-8b12-2aa0c30ef737" providerId="ADAL" clId="{35A41AAD-A38C-48E4-AFDB-ECC057468244}" dt="2025-03-16T15:25:14.936" v="4770" actId="931"/>
          <ac:spMkLst>
            <pc:docMk/>
            <pc:sldMk cId="2346916287" sldId="276"/>
            <ac:spMk id="2" creationId="{43E8234D-B02B-6C34-8ACD-C307E6CBC71C}"/>
          </ac:spMkLst>
        </pc:spChg>
        <pc:spChg chg="mod">
          <ac:chgData name="MICHELE TUCCILLO" userId="33fe0555-b0d5-433f-8b12-2aa0c30ef737" providerId="ADAL" clId="{35A41AAD-A38C-48E4-AFDB-ECC057468244}" dt="2025-03-16T14:35:16.781" v="4728" actId="20577"/>
          <ac:spMkLst>
            <pc:docMk/>
            <pc:sldMk cId="2346916287" sldId="276"/>
            <ac:spMk id="3" creationId="{2A102FEE-A7A0-B7C3-4A0B-CA205FA39395}"/>
          </ac:spMkLst>
        </pc:spChg>
        <pc:spChg chg="mod">
          <ac:chgData name="MICHELE TUCCILLO" userId="33fe0555-b0d5-433f-8b12-2aa0c30ef737" providerId="ADAL" clId="{35A41AAD-A38C-48E4-AFDB-ECC057468244}" dt="2025-03-16T14:33:06.570" v="4593" actId="20577"/>
          <ac:spMkLst>
            <pc:docMk/>
            <pc:sldMk cId="2346916287" sldId="276"/>
            <ac:spMk id="5" creationId="{55551320-0397-F9EB-C5F5-46C237686349}"/>
          </ac:spMkLst>
        </pc:spChg>
        <pc:picChg chg="add mod">
          <ac:chgData name="MICHELE TUCCILLO" userId="33fe0555-b0d5-433f-8b12-2aa0c30ef737" providerId="ADAL" clId="{35A41AAD-A38C-48E4-AFDB-ECC057468244}" dt="2025-03-16T15:25:33.644" v="4772" actId="1076"/>
          <ac:picMkLst>
            <pc:docMk/>
            <pc:sldMk cId="2346916287" sldId="276"/>
            <ac:picMk id="8" creationId="{AB80D4D8-9D1F-1FBB-924A-4D28CCCC4732}"/>
          </ac:picMkLst>
        </pc:picChg>
      </pc:sldChg>
      <pc:sldChg chg="addSp modSp new mod">
        <pc:chgData name="MICHELE TUCCILLO" userId="33fe0555-b0d5-433f-8b12-2aa0c30ef737" providerId="ADAL" clId="{35A41AAD-A38C-48E4-AFDB-ECC057468244}" dt="2025-03-16T15:47:36.748" v="6211" actId="20577"/>
        <pc:sldMkLst>
          <pc:docMk/>
          <pc:sldMk cId="3917701523" sldId="277"/>
        </pc:sldMkLst>
        <pc:spChg chg="mod">
          <ac:chgData name="MICHELE TUCCILLO" userId="33fe0555-b0d5-433f-8b12-2aa0c30ef737" providerId="ADAL" clId="{35A41AAD-A38C-48E4-AFDB-ECC057468244}" dt="2025-03-16T15:47:36.748" v="6211" actId="20577"/>
          <ac:spMkLst>
            <pc:docMk/>
            <pc:sldMk cId="3917701523" sldId="277"/>
            <ac:spMk id="2" creationId="{00D27B14-872C-D02A-FE6C-B61A9DE7BEB8}"/>
          </ac:spMkLst>
        </pc:spChg>
        <pc:spChg chg="mod">
          <ac:chgData name="MICHELE TUCCILLO" userId="33fe0555-b0d5-433f-8b12-2aa0c30ef737" providerId="ADAL" clId="{35A41AAD-A38C-48E4-AFDB-ECC057468244}" dt="2025-03-16T15:45:37.059" v="6080" actId="20577"/>
          <ac:spMkLst>
            <pc:docMk/>
            <pc:sldMk cId="3917701523" sldId="277"/>
            <ac:spMk id="3" creationId="{3457A694-58EA-CE85-4899-1B910E464EFB}"/>
          </ac:spMkLst>
        </pc:spChg>
        <pc:spChg chg="mod">
          <ac:chgData name="MICHELE TUCCILLO" userId="33fe0555-b0d5-433f-8b12-2aa0c30ef737" providerId="ADAL" clId="{35A41AAD-A38C-48E4-AFDB-ECC057468244}" dt="2025-03-16T15:41:01.461" v="5969" actId="20577"/>
          <ac:spMkLst>
            <pc:docMk/>
            <pc:sldMk cId="3917701523" sldId="277"/>
            <ac:spMk id="5" creationId="{160AD321-FFE5-46D4-C29A-9369E32EA769}"/>
          </ac:spMkLst>
        </pc:spChg>
        <pc:spChg chg="add mod">
          <ac:chgData name="MICHELE TUCCILLO" userId="33fe0555-b0d5-433f-8b12-2aa0c30ef737" providerId="ADAL" clId="{35A41AAD-A38C-48E4-AFDB-ECC057468244}" dt="2025-03-16T15:44:17.533" v="5996"/>
          <ac:spMkLst>
            <pc:docMk/>
            <pc:sldMk cId="3917701523" sldId="277"/>
            <ac:spMk id="9" creationId="{3D9F3958-D53E-87FC-5814-C8F02BCA8E5A}"/>
          </ac:spMkLst>
        </pc:spChg>
        <pc:spChg chg="add mod">
          <ac:chgData name="MICHELE TUCCILLO" userId="33fe0555-b0d5-433f-8b12-2aa0c30ef737" providerId="ADAL" clId="{35A41AAD-A38C-48E4-AFDB-ECC057468244}" dt="2025-03-16T15:39:47.578" v="5929" actId="1076"/>
          <ac:spMkLst>
            <pc:docMk/>
            <pc:sldMk cId="3917701523" sldId="277"/>
            <ac:spMk id="10" creationId="{49540D1D-86EA-C858-9D7A-89D6E4BBE11C}"/>
          </ac:spMkLst>
        </pc:spChg>
        <pc:picChg chg="add mod">
          <ac:chgData name="MICHELE TUCCILLO" userId="33fe0555-b0d5-433f-8b12-2aa0c30ef737" providerId="ADAL" clId="{35A41AAD-A38C-48E4-AFDB-ECC057468244}" dt="2025-03-16T15:26:08.245" v="4781" actId="1076"/>
          <ac:picMkLst>
            <pc:docMk/>
            <pc:sldMk cId="3917701523" sldId="277"/>
            <ac:picMk id="8" creationId="{D0EA4721-931E-3E21-9AA5-AB50969F5A07}"/>
          </ac:picMkLst>
        </pc:picChg>
      </pc:sldChg>
    </pc:docChg>
  </pc:docChgLst>
  <pc:docChgLst>
    <pc:chgData name="MICHELE TUCCILLO" userId="33fe0555-b0d5-433f-8b12-2aa0c30ef737" providerId="ADAL" clId="{17C32FAB-0F0F-4FD3-B954-6700A5690667}"/>
    <pc:docChg chg="undo redo custSel addSld delSld modSld modMainMaster">
      <pc:chgData name="MICHELE TUCCILLO" userId="33fe0555-b0d5-433f-8b12-2aa0c30ef737" providerId="ADAL" clId="{17C32FAB-0F0F-4FD3-B954-6700A5690667}" dt="2024-09-15T08:14:06.414" v="61" actId="20577"/>
      <pc:docMkLst>
        <pc:docMk/>
      </pc:docMkLst>
      <pc:sldChg chg="addSp delSp modSp mod">
        <pc:chgData name="MICHELE TUCCILLO" userId="33fe0555-b0d5-433f-8b12-2aa0c30ef737" providerId="ADAL" clId="{17C32FAB-0F0F-4FD3-B954-6700A5690667}" dt="2024-09-15T08:14:06.414" v="61" actId="20577"/>
        <pc:sldMkLst>
          <pc:docMk/>
          <pc:sldMk cId="1710597624" sldId="264"/>
        </pc:sldMkLst>
      </pc:sldChg>
      <pc:sldChg chg="new del">
        <pc:chgData name="MICHELE TUCCILLO" userId="33fe0555-b0d5-433f-8b12-2aa0c30ef737" providerId="ADAL" clId="{17C32FAB-0F0F-4FD3-B954-6700A5690667}" dt="2024-09-15T08:10:29" v="10" actId="2696"/>
        <pc:sldMkLst>
          <pc:docMk/>
          <pc:sldMk cId="2645309911" sldId="265"/>
        </pc:sldMkLst>
      </pc:sldChg>
      <pc:sldMasterChg chg="modSldLayout">
        <pc:chgData name="MICHELE TUCCILLO" userId="33fe0555-b0d5-433f-8b12-2aa0c30ef737" providerId="ADAL" clId="{17C32FAB-0F0F-4FD3-B954-6700A5690667}" dt="2024-09-15T08:10:03.767" v="8" actId="1038"/>
        <pc:sldMasterMkLst>
          <pc:docMk/>
          <pc:sldMasterMk cId="3527957851" sldId="2147483660"/>
        </pc:sldMasterMkLst>
        <pc:sldLayoutChg chg="modSp mod">
          <pc:chgData name="MICHELE TUCCILLO" userId="33fe0555-b0d5-433f-8b12-2aa0c30ef737" providerId="ADAL" clId="{17C32FAB-0F0F-4FD3-B954-6700A5690667}" dt="2024-09-15T08:10:03.767" v="8" actId="1038"/>
          <pc:sldLayoutMkLst>
            <pc:docMk/>
            <pc:sldMasterMk cId="3527957851" sldId="2147483660"/>
            <pc:sldLayoutMk cId="2781668728"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4AA28-B40A-4F63-A114-B879385C0749}" type="datetimeFigureOut">
              <a:rPr lang="it-IT" smtClean="0"/>
              <a:t>16/03/2025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59C4-C6F0-4D66-B17A-014510C4D58A}" type="slidenum">
              <a:rPr lang="it-IT" smtClean="0"/>
              <a:t>‹N›</a:t>
            </a:fld>
            <a:endParaRPr lang="it-IT"/>
          </a:p>
        </p:txBody>
      </p:sp>
    </p:spTree>
    <p:extLst>
      <p:ext uri="{BB962C8B-B14F-4D97-AF65-F5344CB8AC3E}">
        <p14:creationId xmlns:p14="http://schemas.microsoft.com/office/powerpoint/2010/main" val="84018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901D5-F918-0321-9AB9-FFB869E41F91}"/>
              </a:ext>
            </a:extLst>
          </p:cNvPr>
          <p:cNvSpPr>
            <a:spLocks noGrp="1"/>
          </p:cNvSpPr>
          <p:nvPr>
            <p:ph type="ctrTitle"/>
          </p:nvPr>
        </p:nvSpPr>
        <p:spPr>
          <a:xfrm>
            <a:off x="1524000" y="406400"/>
            <a:ext cx="9144000" cy="2387600"/>
          </a:xfrm>
        </p:spPr>
        <p:txBody>
          <a:bodyPr anchor="b">
            <a:normAutofit/>
          </a:bodyPr>
          <a:lstStyle>
            <a:lvl1pPr algn="l">
              <a:defRPr sz="4400">
                <a:latin typeface="Aptos Light" panose="020B0004020202020204" pitchFamily="34" charset="0"/>
                <a:ea typeface="Cambria" panose="02040503050406030204" pitchFamily="18" charset="0"/>
                <a:cs typeface="Calibri" panose="020F0502020204030204" pitchFamily="34" charset="0"/>
              </a:defRPr>
            </a:lvl1pPr>
          </a:lstStyle>
          <a:p>
            <a:r>
              <a:rPr lang="it-IT" dirty="0"/>
              <a:t>Fare clic per modificare lo stile del titolo dello schema</a:t>
            </a:r>
          </a:p>
        </p:txBody>
      </p:sp>
      <p:cxnSp>
        <p:nvCxnSpPr>
          <p:cNvPr id="8" name="Connettore diritto 7">
            <a:extLst>
              <a:ext uri="{FF2B5EF4-FFF2-40B4-BE49-F238E27FC236}">
                <a16:creationId xmlns:a16="http://schemas.microsoft.com/office/drawing/2014/main" id="{6558096B-F8E8-B2D2-0FB3-C57C78B0832C}"/>
              </a:ext>
            </a:extLst>
          </p:cNvPr>
          <p:cNvCxnSpPr/>
          <p:nvPr userDrawn="1"/>
        </p:nvCxnSpPr>
        <p:spPr>
          <a:xfrm>
            <a:off x="1524000" y="2905570"/>
            <a:ext cx="5184449"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sp>
        <p:nvSpPr>
          <p:cNvPr id="17" name="Segnaposto testo 16">
            <a:extLst>
              <a:ext uri="{FF2B5EF4-FFF2-40B4-BE49-F238E27FC236}">
                <a16:creationId xmlns:a16="http://schemas.microsoft.com/office/drawing/2014/main" id="{FDCB7E7B-4570-6E12-737F-CD29A98B0550}"/>
              </a:ext>
            </a:extLst>
          </p:cNvPr>
          <p:cNvSpPr>
            <a:spLocks noGrp="1"/>
          </p:cNvSpPr>
          <p:nvPr>
            <p:ph type="body" sz="quarter" idx="13" hasCustomPrompt="1"/>
          </p:nvPr>
        </p:nvSpPr>
        <p:spPr>
          <a:xfrm>
            <a:off x="1524000" y="3057022"/>
            <a:ext cx="2382838" cy="457200"/>
          </a:xfrm>
        </p:spPr>
        <p:txBody>
          <a:bodyPr anchor="ctr"/>
          <a:lstStyle>
            <a:lvl1pPr marL="0" indent="0">
              <a:buNone/>
              <a:defRPr sz="2000">
                <a:solidFill>
                  <a:schemeClr val="tx1">
                    <a:lumMod val="50000"/>
                    <a:lumOff val="50000"/>
                  </a:schemeClr>
                </a:solidFill>
                <a:latin typeface="Aptos Light" panose="020B0004020202020204" pitchFamily="34" charset="0"/>
                <a:cs typeface="Calibri" panose="020F0502020204030204" pitchFamily="34" charset="0"/>
              </a:defRPr>
            </a:lvl1pPr>
          </a:lstStyle>
          <a:p>
            <a:pPr lvl="0"/>
            <a:r>
              <a:rPr lang="it-IT" dirty="0"/>
              <a:t>Author</a:t>
            </a:r>
          </a:p>
        </p:txBody>
      </p:sp>
      <p:sp>
        <p:nvSpPr>
          <p:cNvPr id="20" name="Segnaposto testo 16">
            <a:extLst>
              <a:ext uri="{FF2B5EF4-FFF2-40B4-BE49-F238E27FC236}">
                <a16:creationId xmlns:a16="http://schemas.microsoft.com/office/drawing/2014/main" id="{92BB167E-4EC0-0086-B231-99EB8C65DA73}"/>
              </a:ext>
            </a:extLst>
          </p:cNvPr>
          <p:cNvSpPr>
            <a:spLocks noGrp="1"/>
          </p:cNvSpPr>
          <p:nvPr>
            <p:ph type="body" sz="quarter" idx="14" hasCustomPrompt="1"/>
          </p:nvPr>
        </p:nvSpPr>
        <p:spPr>
          <a:xfrm>
            <a:off x="1524000" y="3529264"/>
            <a:ext cx="2382838" cy="457200"/>
          </a:xfrm>
        </p:spPr>
        <p:txBody>
          <a:bodyPr anchor="ctr"/>
          <a:lstStyle>
            <a:lvl1pPr marL="0" indent="0">
              <a:buNone/>
              <a:defRPr sz="2000">
                <a:solidFill>
                  <a:schemeClr val="tx1">
                    <a:lumMod val="50000"/>
                    <a:lumOff val="50000"/>
                  </a:schemeClr>
                </a:solidFill>
                <a:latin typeface="Aptos Light" panose="020B0004020202020204" pitchFamily="34" charset="0"/>
                <a:cs typeface="Calibri" panose="020F0502020204030204" pitchFamily="34" charset="0"/>
              </a:defRPr>
            </a:lvl1pPr>
          </a:lstStyle>
          <a:p>
            <a:pPr lvl="0"/>
            <a:r>
              <a:rPr lang="it-IT" dirty="0"/>
              <a:t>Date</a:t>
            </a:r>
          </a:p>
        </p:txBody>
      </p:sp>
      <p:pic>
        <p:nvPicPr>
          <p:cNvPr id="21" name="Immagine 20" descr="Immagine che contiene testo, Carattere, logo, Marchio&#10;&#10;Descrizione generata automaticamente">
            <a:extLst>
              <a:ext uri="{FF2B5EF4-FFF2-40B4-BE49-F238E27FC236}">
                <a16:creationId xmlns:a16="http://schemas.microsoft.com/office/drawing/2014/main" id="{9C35FB4D-18BC-2174-F872-38C0006A2B1B}"/>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24000" y="5890375"/>
            <a:ext cx="2013959" cy="622312"/>
          </a:xfrm>
          <a:prstGeom prst="rect">
            <a:avLst/>
          </a:prstGeom>
        </p:spPr>
      </p:pic>
      <p:pic>
        <p:nvPicPr>
          <p:cNvPr id="22" name="Immagine 21" descr="Immagine che contiene testo, Carattere, logo, Elementi grafici&#10;&#10;Descrizione generata automaticamente">
            <a:extLst>
              <a:ext uri="{FF2B5EF4-FFF2-40B4-BE49-F238E27FC236}">
                <a16:creationId xmlns:a16="http://schemas.microsoft.com/office/drawing/2014/main" id="{FAE7C4B8-7876-7F52-0414-F13E8837EA9B}"/>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6531" y="5749682"/>
            <a:ext cx="1891469" cy="825774"/>
          </a:xfrm>
          <a:prstGeom prst="rect">
            <a:avLst/>
          </a:prstGeom>
        </p:spPr>
      </p:pic>
      <p:grpSp>
        <p:nvGrpSpPr>
          <p:cNvPr id="25" name="Gruppo 24">
            <a:extLst>
              <a:ext uri="{FF2B5EF4-FFF2-40B4-BE49-F238E27FC236}">
                <a16:creationId xmlns:a16="http://schemas.microsoft.com/office/drawing/2014/main" id="{BF13A245-2ACA-E25B-AC94-E5219B92FC94}"/>
              </a:ext>
            </a:extLst>
          </p:cNvPr>
          <p:cNvGrpSpPr>
            <a:grpSpLocks noChangeAspect="1"/>
          </p:cNvGrpSpPr>
          <p:nvPr userDrawn="1"/>
        </p:nvGrpSpPr>
        <p:grpSpPr>
          <a:xfrm>
            <a:off x="4674777" y="5788308"/>
            <a:ext cx="2842445" cy="805148"/>
            <a:chOff x="1833315" y="5157905"/>
            <a:chExt cx="2842445" cy="805148"/>
          </a:xfrm>
        </p:grpSpPr>
        <p:pic>
          <p:nvPicPr>
            <p:cNvPr id="23" name="Immagine 22">
              <a:extLst>
                <a:ext uri="{FF2B5EF4-FFF2-40B4-BE49-F238E27FC236}">
                  <a16:creationId xmlns:a16="http://schemas.microsoft.com/office/drawing/2014/main" id="{38FF246A-C3EA-3482-1F5F-ED1E794C4E49}"/>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3479" y="5157905"/>
              <a:ext cx="839289" cy="305125"/>
            </a:xfrm>
            <a:prstGeom prst="rect">
              <a:avLst/>
            </a:prstGeom>
          </p:spPr>
        </p:pic>
        <p:sp>
          <p:nvSpPr>
            <p:cNvPr id="24" name="CasellaDiTesto 23">
              <a:extLst>
                <a:ext uri="{FF2B5EF4-FFF2-40B4-BE49-F238E27FC236}">
                  <a16:creationId xmlns:a16="http://schemas.microsoft.com/office/drawing/2014/main" id="{230956D6-A2F5-5219-E7C5-B3967D650088}"/>
                </a:ext>
              </a:extLst>
            </p:cNvPr>
            <p:cNvSpPr txBox="1"/>
            <p:nvPr userDrawn="1"/>
          </p:nvSpPr>
          <p:spPr>
            <a:xfrm>
              <a:off x="1833315" y="5532166"/>
              <a:ext cx="2842445" cy="430887"/>
            </a:xfrm>
            <a:prstGeom prst="rect">
              <a:avLst/>
            </a:prstGeom>
            <a:noFill/>
          </p:spPr>
          <p:txBody>
            <a:bodyPr wrap="none" rtlCol="0">
              <a:spAutoFit/>
            </a:bodyPr>
            <a:lstStyle/>
            <a:p>
              <a:pPr algn="ctr"/>
              <a:r>
                <a:rPr lang="en-US" sz="1100" b="1" dirty="0">
                  <a:solidFill>
                    <a:schemeClr val="tx2">
                      <a:lumMod val="90000"/>
                      <a:lumOff val="10000"/>
                    </a:schemeClr>
                  </a:solidFill>
                </a:rPr>
                <a:t>Design of Aircraft and Flight technologies </a:t>
              </a:r>
              <a:br>
                <a:rPr lang="en-US" sz="1100" b="1" dirty="0">
                  <a:solidFill>
                    <a:schemeClr val="tx2">
                      <a:lumMod val="90000"/>
                      <a:lumOff val="10000"/>
                    </a:schemeClr>
                  </a:solidFill>
                </a:rPr>
              </a:br>
              <a:r>
                <a:rPr lang="en-US" sz="1100" b="1" dirty="0">
                  <a:solidFill>
                    <a:schemeClr val="tx2">
                      <a:lumMod val="90000"/>
                      <a:lumOff val="10000"/>
                    </a:schemeClr>
                  </a:solidFill>
                </a:rPr>
                <a:t>RESEARCH GROUP </a:t>
              </a:r>
              <a:endParaRPr lang="it-IT" sz="1100" b="1" dirty="0">
                <a:solidFill>
                  <a:schemeClr val="tx2">
                    <a:lumMod val="90000"/>
                    <a:lumOff val="10000"/>
                  </a:schemeClr>
                </a:solidFill>
              </a:endParaRPr>
            </a:p>
          </p:txBody>
        </p:sp>
      </p:grpSp>
    </p:spTree>
    <p:extLst>
      <p:ext uri="{BB962C8B-B14F-4D97-AF65-F5344CB8AC3E}">
        <p14:creationId xmlns:p14="http://schemas.microsoft.com/office/powerpoint/2010/main" val="278166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7C2B711D-AC2E-ADD6-63FF-C24CE3387DBB}"/>
              </a:ext>
            </a:extLst>
          </p:cNvPr>
          <p:cNvSpPr/>
          <p:nvPr userDrawn="1"/>
        </p:nvSpPr>
        <p:spPr>
          <a:xfrm>
            <a:off x="10437091" y="1"/>
            <a:ext cx="1754909" cy="68103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173DE9EA-8063-0258-2D91-9B37DEE5E0EC}"/>
              </a:ext>
            </a:extLst>
          </p:cNvPr>
          <p:cNvSpPr>
            <a:spLocks noGrp="1"/>
          </p:cNvSpPr>
          <p:nvPr>
            <p:ph idx="1"/>
          </p:nvPr>
        </p:nvSpPr>
        <p:spPr>
          <a:xfrm>
            <a:off x="273600" y="1062182"/>
            <a:ext cx="11764800" cy="5114781"/>
          </a:xfrm>
        </p:spPr>
        <p:txBody>
          <a:bodyPr/>
          <a:lstStyle>
            <a:lvl1pPr>
              <a:defRPr>
                <a:latin typeface="Aptos Light" panose="020B0004020202020204" pitchFamily="34" charset="0"/>
              </a:defRPr>
            </a:lvl1pPr>
            <a:lvl2pPr>
              <a:defRPr>
                <a:latin typeface="Aptos Light" panose="020B0004020202020204" pitchFamily="34" charset="0"/>
              </a:defRPr>
            </a:lvl2pPr>
            <a:lvl3pPr>
              <a:defRPr>
                <a:latin typeface="Aptos Light" panose="020B0004020202020204" pitchFamily="34" charset="0"/>
              </a:defRPr>
            </a:lvl3pPr>
            <a:lvl4pPr>
              <a:defRPr>
                <a:latin typeface="Aptos Light" panose="020B0004020202020204" pitchFamily="34" charset="0"/>
              </a:defRPr>
            </a:lvl4pPr>
            <a:lvl5pPr>
              <a:defRPr>
                <a:latin typeface="Aptos Light" panose="020B00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Titolo 11">
            <a:extLst>
              <a:ext uri="{FF2B5EF4-FFF2-40B4-BE49-F238E27FC236}">
                <a16:creationId xmlns:a16="http://schemas.microsoft.com/office/drawing/2014/main" id="{1018E94C-F710-9A82-B551-4B7386B007F7}"/>
              </a:ext>
            </a:extLst>
          </p:cNvPr>
          <p:cNvSpPr>
            <a:spLocks noGrp="1"/>
          </p:cNvSpPr>
          <p:nvPr>
            <p:ph type="title"/>
          </p:nvPr>
        </p:nvSpPr>
        <p:spPr>
          <a:xfrm>
            <a:off x="273600" y="44042"/>
            <a:ext cx="10407168" cy="681037"/>
          </a:xfrm>
          <a:noFill/>
          <a:ln w="28575">
            <a:noFill/>
          </a:ln>
        </p:spPr>
        <p:txBody>
          <a:bodyPr>
            <a:noAutofit/>
          </a:bodyPr>
          <a:lstStyle>
            <a:lvl1pPr>
              <a:defRPr sz="3200">
                <a:ln>
                  <a:noFill/>
                </a:ln>
                <a:solidFill>
                  <a:sysClr val="windowText" lastClr="000000"/>
                </a:solidFill>
                <a:latin typeface="Aptos Light" panose="020B0004020202020204" pitchFamily="34" charset="0"/>
                <a:cs typeface="Calibri" panose="020F0502020204030204" pitchFamily="34" charset="0"/>
              </a:defRPr>
            </a:lvl1pPr>
          </a:lstStyle>
          <a:p>
            <a:endParaRPr lang="it-IT" dirty="0"/>
          </a:p>
        </p:txBody>
      </p:sp>
      <p:pic>
        <p:nvPicPr>
          <p:cNvPr id="11" name="Immagine 10">
            <a:extLst>
              <a:ext uri="{FF2B5EF4-FFF2-40B4-BE49-F238E27FC236}">
                <a16:creationId xmlns:a16="http://schemas.microsoft.com/office/drawing/2014/main" id="{670076E4-B5CD-DF53-62A9-39A869B432CA}"/>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22608" y="258347"/>
            <a:ext cx="711904" cy="229051"/>
          </a:xfrm>
          <a:prstGeom prst="rect">
            <a:avLst/>
          </a:prstGeom>
        </p:spPr>
      </p:pic>
      <p:pic>
        <p:nvPicPr>
          <p:cNvPr id="13" name="Immagine 12">
            <a:extLst>
              <a:ext uri="{FF2B5EF4-FFF2-40B4-BE49-F238E27FC236}">
                <a16:creationId xmlns:a16="http://schemas.microsoft.com/office/drawing/2014/main" id="{DFD964EE-AF51-41A4-17C7-0C09908289D4}"/>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6" r="36833" b="43012"/>
          <a:stretch/>
        </p:blipFill>
        <p:spPr>
          <a:xfrm>
            <a:off x="10765656" y="169058"/>
            <a:ext cx="472064" cy="418224"/>
          </a:xfrm>
          <a:prstGeom prst="rect">
            <a:avLst/>
          </a:prstGeom>
        </p:spPr>
      </p:pic>
      <p:sp>
        <p:nvSpPr>
          <p:cNvPr id="15" name="Segnaposto data 3">
            <a:extLst>
              <a:ext uri="{FF2B5EF4-FFF2-40B4-BE49-F238E27FC236}">
                <a16:creationId xmlns:a16="http://schemas.microsoft.com/office/drawing/2014/main" id="{F2B446FF-C07B-24FB-4843-3DB7B43873BD}"/>
              </a:ext>
            </a:extLst>
          </p:cNvPr>
          <p:cNvSpPr>
            <a:spLocks noGrp="1"/>
          </p:cNvSpPr>
          <p:nvPr>
            <p:ph type="dt" sz="half" idx="10"/>
          </p:nvPr>
        </p:nvSpPr>
        <p:spPr>
          <a:xfrm>
            <a:off x="274781" y="6356349"/>
            <a:ext cx="1024180" cy="365125"/>
          </a:xfrm>
        </p:spPr>
        <p:txBody>
          <a:bodyPr/>
          <a:lstStyle>
            <a:lvl1pPr>
              <a:defRPr sz="1000"/>
            </a:lvl1pPr>
          </a:lstStyle>
          <a:p>
            <a:fld id="{1EBB9079-4176-44B5-A9DD-F7743D37AE06}" type="datetime1">
              <a:rPr lang="en-GB" smtClean="0"/>
              <a:t>16/03/2025</a:t>
            </a:fld>
            <a:endParaRPr lang="it-IT" dirty="0"/>
          </a:p>
        </p:txBody>
      </p:sp>
      <p:sp>
        <p:nvSpPr>
          <p:cNvPr id="16" name="Segnaposto piè di pagina 4">
            <a:extLst>
              <a:ext uri="{FF2B5EF4-FFF2-40B4-BE49-F238E27FC236}">
                <a16:creationId xmlns:a16="http://schemas.microsoft.com/office/drawing/2014/main" id="{A220EC46-E188-A107-E2BE-21350B6C21DA}"/>
              </a:ext>
            </a:extLst>
          </p:cNvPr>
          <p:cNvSpPr>
            <a:spLocks noGrp="1"/>
          </p:cNvSpPr>
          <p:nvPr>
            <p:ph type="ftr" sz="quarter" idx="11"/>
          </p:nvPr>
        </p:nvSpPr>
        <p:spPr>
          <a:xfrm>
            <a:off x="1384419" y="6356350"/>
            <a:ext cx="10084037" cy="365125"/>
          </a:xfrm>
        </p:spPr>
        <p:txBody>
          <a:bodyPr/>
          <a:lstStyle>
            <a:lvl1pPr>
              <a:defRPr sz="1000"/>
            </a:lvl1pPr>
          </a:lstStyle>
          <a:p>
            <a:r>
              <a:rPr lang="it-IT" dirty="0"/>
              <a:t>Author and/or </a:t>
            </a:r>
            <a:r>
              <a:rPr lang="it-IT" dirty="0" err="1"/>
              <a:t>title</a:t>
            </a:r>
            <a:endParaRPr lang="it-IT" dirty="0"/>
          </a:p>
        </p:txBody>
      </p:sp>
      <p:sp>
        <p:nvSpPr>
          <p:cNvPr id="17" name="Segnaposto numero diapositiva 5">
            <a:extLst>
              <a:ext uri="{FF2B5EF4-FFF2-40B4-BE49-F238E27FC236}">
                <a16:creationId xmlns:a16="http://schemas.microsoft.com/office/drawing/2014/main" id="{0CFE1928-4F96-8E35-76C7-E7FF0A56CF90}"/>
              </a:ext>
            </a:extLst>
          </p:cNvPr>
          <p:cNvSpPr>
            <a:spLocks noGrp="1"/>
          </p:cNvSpPr>
          <p:nvPr>
            <p:ph type="sldNum" sz="quarter" idx="12"/>
          </p:nvPr>
        </p:nvSpPr>
        <p:spPr>
          <a:xfrm>
            <a:off x="11571006" y="6356349"/>
            <a:ext cx="468594" cy="365125"/>
          </a:xfrm>
        </p:spPr>
        <p:txBody>
          <a:bodyPr/>
          <a:lstStyle>
            <a:lvl1pPr>
              <a:defRPr sz="1000"/>
            </a:lvl1pPr>
          </a:lstStyle>
          <a:p>
            <a:fld id="{01C94AA0-DFC0-467B-8B71-0E84700B47BA}" type="slidenum">
              <a:rPr lang="it-IT" smtClean="0"/>
              <a:pPr/>
              <a:t>‹N›</a:t>
            </a:fld>
            <a:endParaRPr lang="it-IT" dirty="0"/>
          </a:p>
        </p:txBody>
      </p:sp>
      <p:cxnSp>
        <p:nvCxnSpPr>
          <p:cNvPr id="4" name="Connettore diritto 3">
            <a:extLst>
              <a:ext uri="{FF2B5EF4-FFF2-40B4-BE49-F238E27FC236}">
                <a16:creationId xmlns:a16="http://schemas.microsoft.com/office/drawing/2014/main" id="{C14757D7-F3E9-FDEA-C671-D47E37CBBDC9}"/>
              </a:ext>
            </a:extLst>
          </p:cNvPr>
          <p:cNvCxnSpPr>
            <a:cxnSpLocks/>
          </p:cNvCxnSpPr>
          <p:nvPr userDrawn="1"/>
        </p:nvCxnSpPr>
        <p:spPr>
          <a:xfrm>
            <a:off x="273600" y="769122"/>
            <a:ext cx="11760912"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60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75C35-E109-23DA-F33D-35496C7F1E6D}"/>
              </a:ext>
            </a:extLst>
          </p:cNvPr>
          <p:cNvSpPr>
            <a:spLocks noGrp="1"/>
          </p:cNvSpPr>
          <p:nvPr>
            <p:ph type="title"/>
          </p:nvPr>
        </p:nvSpPr>
        <p:spPr>
          <a:xfrm>
            <a:off x="831850" y="1709738"/>
            <a:ext cx="10515600" cy="2852737"/>
          </a:xfrm>
        </p:spPr>
        <p:txBody>
          <a:bodyPr anchor="b"/>
          <a:lstStyle>
            <a:lvl1pPr>
              <a:defRPr sz="6000">
                <a:latin typeface="Aptos Light" panose="020B000402020202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7D5C191F-B90A-47D4-26EB-1AF9FADC06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Aptos Light"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
        <p:nvSpPr>
          <p:cNvPr id="7" name="Segnaposto data 3">
            <a:extLst>
              <a:ext uri="{FF2B5EF4-FFF2-40B4-BE49-F238E27FC236}">
                <a16:creationId xmlns:a16="http://schemas.microsoft.com/office/drawing/2014/main" id="{E45E45DF-DFFA-085D-1433-3B5BDB88005E}"/>
              </a:ext>
            </a:extLst>
          </p:cNvPr>
          <p:cNvSpPr>
            <a:spLocks noGrp="1"/>
          </p:cNvSpPr>
          <p:nvPr>
            <p:ph type="dt" sz="half" idx="10"/>
          </p:nvPr>
        </p:nvSpPr>
        <p:spPr>
          <a:xfrm>
            <a:off x="274781" y="6356349"/>
            <a:ext cx="1024180" cy="365125"/>
          </a:xfrm>
        </p:spPr>
        <p:txBody>
          <a:bodyPr/>
          <a:lstStyle>
            <a:lvl1pPr>
              <a:defRPr sz="1000"/>
            </a:lvl1pPr>
          </a:lstStyle>
          <a:p>
            <a:fld id="{1EBB9079-4176-44B5-A9DD-F7743D37AE06}" type="datetime1">
              <a:rPr lang="en-GB" smtClean="0"/>
              <a:t>16/03/2025</a:t>
            </a:fld>
            <a:endParaRPr lang="it-IT" dirty="0"/>
          </a:p>
        </p:txBody>
      </p:sp>
      <p:sp>
        <p:nvSpPr>
          <p:cNvPr id="8" name="Segnaposto piè di pagina 4">
            <a:extLst>
              <a:ext uri="{FF2B5EF4-FFF2-40B4-BE49-F238E27FC236}">
                <a16:creationId xmlns:a16="http://schemas.microsoft.com/office/drawing/2014/main" id="{63727E9F-EC59-2154-D95A-5E387C4A1F69}"/>
              </a:ext>
            </a:extLst>
          </p:cNvPr>
          <p:cNvSpPr>
            <a:spLocks noGrp="1"/>
          </p:cNvSpPr>
          <p:nvPr>
            <p:ph type="ftr" sz="quarter" idx="11"/>
          </p:nvPr>
        </p:nvSpPr>
        <p:spPr>
          <a:xfrm>
            <a:off x="1384419" y="6356350"/>
            <a:ext cx="10084037" cy="365125"/>
          </a:xfrm>
        </p:spPr>
        <p:txBody>
          <a:bodyPr/>
          <a:lstStyle>
            <a:lvl1pPr>
              <a:defRPr sz="1000"/>
            </a:lvl1pPr>
          </a:lstStyle>
          <a:p>
            <a:r>
              <a:rPr lang="it-IT" dirty="0"/>
              <a:t>Author and/or </a:t>
            </a:r>
            <a:r>
              <a:rPr lang="it-IT" dirty="0" err="1"/>
              <a:t>title</a:t>
            </a:r>
            <a:endParaRPr lang="it-IT" dirty="0"/>
          </a:p>
        </p:txBody>
      </p:sp>
      <p:sp>
        <p:nvSpPr>
          <p:cNvPr id="9" name="Segnaposto numero diapositiva 5">
            <a:extLst>
              <a:ext uri="{FF2B5EF4-FFF2-40B4-BE49-F238E27FC236}">
                <a16:creationId xmlns:a16="http://schemas.microsoft.com/office/drawing/2014/main" id="{90E081A0-6AAF-5438-A76C-663422816B5C}"/>
              </a:ext>
            </a:extLst>
          </p:cNvPr>
          <p:cNvSpPr>
            <a:spLocks noGrp="1"/>
          </p:cNvSpPr>
          <p:nvPr>
            <p:ph type="sldNum" sz="quarter" idx="12"/>
          </p:nvPr>
        </p:nvSpPr>
        <p:spPr>
          <a:xfrm>
            <a:off x="11571006" y="6356349"/>
            <a:ext cx="468594" cy="365125"/>
          </a:xfrm>
        </p:spPr>
        <p:txBody>
          <a:bodyPr/>
          <a:lstStyle>
            <a:lvl1pPr>
              <a:defRPr sz="1000"/>
            </a:lvl1pPr>
          </a:lstStyle>
          <a:p>
            <a:fld id="{01C94AA0-DFC0-467B-8B71-0E84700B47BA}" type="slidenum">
              <a:rPr lang="it-IT" smtClean="0"/>
              <a:pPr/>
              <a:t>‹N›</a:t>
            </a:fld>
            <a:endParaRPr lang="it-IT" dirty="0"/>
          </a:p>
        </p:txBody>
      </p:sp>
    </p:spTree>
    <p:extLst>
      <p:ext uri="{BB962C8B-B14F-4D97-AF65-F5344CB8AC3E}">
        <p14:creationId xmlns:p14="http://schemas.microsoft.com/office/powerpoint/2010/main" val="1130040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32D618A-5E3B-6019-4FF2-AE29E8CF0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980A067-0445-7080-38A9-0D5963369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F9D1EB-9403-5954-0A2C-59F0E1F90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D1A68D-76E2-42C7-93AD-1C39BAF957F0}" type="datetime1">
              <a:rPr lang="en-GB" smtClean="0"/>
              <a:t>16/03/2025</a:t>
            </a:fld>
            <a:endParaRPr lang="it-IT"/>
          </a:p>
        </p:txBody>
      </p:sp>
      <p:sp>
        <p:nvSpPr>
          <p:cNvPr id="5" name="Segnaposto piè di pagina 4">
            <a:extLst>
              <a:ext uri="{FF2B5EF4-FFF2-40B4-BE49-F238E27FC236}">
                <a16:creationId xmlns:a16="http://schemas.microsoft.com/office/drawing/2014/main" id="{A5853ED1-FC86-77E2-0621-C01D3CF9C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Author and/or title</a:t>
            </a:r>
          </a:p>
        </p:txBody>
      </p:sp>
      <p:sp>
        <p:nvSpPr>
          <p:cNvPr id="6" name="Segnaposto numero diapositiva 5">
            <a:extLst>
              <a:ext uri="{FF2B5EF4-FFF2-40B4-BE49-F238E27FC236}">
                <a16:creationId xmlns:a16="http://schemas.microsoft.com/office/drawing/2014/main" id="{AE1E8D85-6A5A-8715-A6F3-6C7AEF3F1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C94AA0-DFC0-467B-8B71-0E84700B47BA}" type="slidenum">
              <a:rPr lang="it-IT" smtClean="0"/>
              <a:t>‹N›</a:t>
            </a:fld>
            <a:endParaRPr lang="it-IT"/>
          </a:p>
        </p:txBody>
      </p:sp>
    </p:spTree>
    <p:extLst>
      <p:ext uri="{BB962C8B-B14F-4D97-AF65-F5344CB8AC3E}">
        <p14:creationId xmlns:p14="http://schemas.microsoft.com/office/powerpoint/2010/main" val="3527957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urocontrol.int/ServiceUnits/Dashboard/TerminalUnitRatesInForce.html" TargetMode="External"/><Relationship Id="rId2" Type="http://schemas.openxmlformats.org/officeDocument/2006/relationships/hyperlink" Target="https://www.eurocontrol.int/publication/customer-guide-route-charges"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eurocontrol.int/ServiceUnits/Dashboard/EnRouteUnitRatesInFor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nsperformance.eu/economics/cba/standard-inputs/chapters/aircraft_operating_costs.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zt.haw-hamburg.de/pers/Scholz/HOO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nsperformance.eu/economics/cba/standard-inputs/chapters/aircraft_operating_costs.html#fig-airline-costs-spli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ata.org/en/publications/economics/fuel-monitor/" TargetMode="External"/><Relationship Id="rId2" Type="http://schemas.openxmlformats.org/officeDocument/2006/relationships/hyperlink" Target="https://www.bls.gov/oes/2023/may/oes532011.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37801-1C96-948C-4EF5-770930CC5ADC}"/>
              </a:ext>
            </a:extLst>
          </p:cNvPr>
          <p:cNvSpPr>
            <a:spLocks noGrp="1"/>
          </p:cNvSpPr>
          <p:nvPr>
            <p:ph type="ctrTitle"/>
          </p:nvPr>
        </p:nvSpPr>
        <p:spPr/>
        <p:txBody>
          <a:bodyPr/>
          <a:lstStyle/>
          <a:p>
            <a:r>
              <a:rPr lang="en-GB" noProof="0" dirty="0"/>
              <a:t>Aircraft Cost Analysis</a:t>
            </a:r>
          </a:p>
        </p:txBody>
      </p:sp>
      <p:sp>
        <p:nvSpPr>
          <p:cNvPr id="3" name="Segnaposto testo 2">
            <a:extLst>
              <a:ext uri="{FF2B5EF4-FFF2-40B4-BE49-F238E27FC236}">
                <a16:creationId xmlns:a16="http://schemas.microsoft.com/office/drawing/2014/main" id="{59D541F1-2F63-8064-9884-6C6A89E1EE2C}"/>
              </a:ext>
            </a:extLst>
          </p:cNvPr>
          <p:cNvSpPr>
            <a:spLocks noGrp="1"/>
          </p:cNvSpPr>
          <p:nvPr>
            <p:ph type="body" sz="quarter" idx="13"/>
          </p:nvPr>
        </p:nvSpPr>
        <p:spPr>
          <a:xfrm>
            <a:off x="1523999" y="3057022"/>
            <a:ext cx="3917133" cy="457200"/>
          </a:xfrm>
        </p:spPr>
        <p:txBody>
          <a:bodyPr>
            <a:normAutofit/>
          </a:bodyPr>
          <a:lstStyle/>
          <a:p>
            <a:r>
              <a:rPr lang="en-GB" noProof="0" dirty="0"/>
              <a:t>Michele </a:t>
            </a:r>
            <a:r>
              <a:rPr lang="en-GB" noProof="0" dirty="0" err="1"/>
              <a:t>Tuccillo</a:t>
            </a:r>
            <a:endParaRPr lang="en-GB" noProof="0" dirty="0"/>
          </a:p>
        </p:txBody>
      </p:sp>
      <p:sp>
        <p:nvSpPr>
          <p:cNvPr id="4" name="Segnaposto testo 3">
            <a:extLst>
              <a:ext uri="{FF2B5EF4-FFF2-40B4-BE49-F238E27FC236}">
                <a16:creationId xmlns:a16="http://schemas.microsoft.com/office/drawing/2014/main" id="{F3364F1B-C3F3-8BFA-71A1-BA6890BE8874}"/>
              </a:ext>
            </a:extLst>
          </p:cNvPr>
          <p:cNvSpPr>
            <a:spLocks noGrp="1"/>
          </p:cNvSpPr>
          <p:nvPr>
            <p:ph type="body" sz="quarter" idx="14"/>
          </p:nvPr>
        </p:nvSpPr>
        <p:spPr/>
        <p:txBody>
          <a:bodyPr/>
          <a:lstStyle/>
          <a:p>
            <a:r>
              <a:rPr lang="en-GB" noProof="0" dirty="0"/>
              <a:t>March 14, 2025</a:t>
            </a:r>
          </a:p>
        </p:txBody>
      </p:sp>
    </p:spTree>
    <p:extLst>
      <p:ext uri="{BB962C8B-B14F-4D97-AF65-F5344CB8AC3E}">
        <p14:creationId xmlns:p14="http://schemas.microsoft.com/office/powerpoint/2010/main" val="135193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6DE2-F2FD-7B82-4ED7-AA0E47F181DE}"/>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088F6E9A-2EEF-E1F1-7759-5898FA19A70A}"/>
              </a:ext>
            </a:extLst>
          </p:cNvPr>
          <p:cNvSpPr>
            <a:spLocks noGrp="1"/>
          </p:cNvSpPr>
          <p:nvPr>
            <p:ph type="title"/>
          </p:nvPr>
        </p:nvSpPr>
        <p:spPr/>
        <p:txBody>
          <a:bodyPr/>
          <a:lstStyle/>
          <a:p>
            <a:r>
              <a:rPr lang="it-IT" dirty="0"/>
              <a:t>Direct Operating Costs Drivers</a:t>
            </a:r>
          </a:p>
        </p:txBody>
      </p:sp>
      <p:sp>
        <p:nvSpPr>
          <p:cNvPr id="4" name="Segnaposto data 3">
            <a:extLst>
              <a:ext uri="{FF2B5EF4-FFF2-40B4-BE49-F238E27FC236}">
                <a16:creationId xmlns:a16="http://schemas.microsoft.com/office/drawing/2014/main" id="{7C27D018-EB91-B942-D5F5-27B5C4ACA5C7}"/>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A3290341-B7BF-F4A8-9102-663E75DA0A1E}"/>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56192F66-E8A8-DDC7-7647-01D48141B343}"/>
              </a:ext>
            </a:extLst>
          </p:cNvPr>
          <p:cNvSpPr>
            <a:spLocks noGrp="1"/>
          </p:cNvSpPr>
          <p:nvPr>
            <p:ph type="sldNum" sz="quarter" idx="12"/>
          </p:nvPr>
        </p:nvSpPr>
        <p:spPr/>
        <p:txBody>
          <a:bodyPr/>
          <a:lstStyle/>
          <a:p>
            <a:fld id="{01C94AA0-DFC0-467B-8B71-0E84700B47BA}" type="slidenum">
              <a:rPr lang="it-IT" smtClean="0"/>
              <a:pPr/>
              <a:t>10</a:t>
            </a:fld>
            <a:endParaRPr lang="it-IT" dirty="0"/>
          </a:p>
        </p:txBody>
      </p:sp>
      <p:sp>
        <p:nvSpPr>
          <p:cNvPr id="9" name="Segnaposto contenuto 1">
            <a:extLst>
              <a:ext uri="{FF2B5EF4-FFF2-40B4-BE49-F238E27FC236}">
                <a16:creationId xmlns:a16="http://schemas.microsoft.com/office/drawing/2014/main" id="{0FFF75CE-45B1-1BB8-D5F7-09D67C355E6F}"/>
              </a:ext>
            </a:extLst>
          </p:cNvPr>
          <p:cNvSpPr>
            <a:spLocks noGrp="1"/>
          </p:cNvSpPr>
          <p:nvPr>
            <p:ph idx="1"/>
          </p:nvPr>
        </p:nvSpPr>
        <p:spPr>
          <a:xfrm>
            <a:off x="273599" y="1062182"/>
            <a:ext cx="5822401" cy="5114781"/>
          </a:xfrm>
        </p:spPr>
        <p:txBody>
          <a:bodyPr>
            <a:normAutofit lnSpcReduction="10000"/>
          </a:bodyPr>
          <a:lstStyle/>
          <a:p>
            <a:pPr marL="0" indent="0" algn="just">
              <a:buNone/>
            </a:pPr>
            <a:r>
              <a:rPr lang="en-GB" sz="1800" b="1" u="sng" dirty="0"/>
              <a:t>Navigation Charges</a:t>
            </a:r>
          </a:p>
          <a:p>
            <a:pPr marL="0" indent="0" algn="just">
              <a:buNone/>
            </a:pPr>
            <a:r>
              <a:rPr lang="en-GB" sz="1800" noProof="0" dirty="0"/>
              <a:t>Navigation charge</a:t>
            </a:r>
            <a:r>
              <a:rPr lang="en-GB" sz="1800" dirty="0"/>
              <a:t>s are divided in En-Route Navigation (ENR) Charges and Terminal Navigation Charges (TNC).</a:t>
            </a:r>
          </a:p>
          <a:p>
            <a:pPr marL="0" indent="0" algn="just">
              <a:buNone/>
            </a:pPr>
            <a:endParaRPr lang="en-GB" sz="1800" dirty="0"/>
          </a:p>
          <a:p>
            <a:pPr marL="0" indent="0" algn="just">
              <a:buNone/>
            </a:pPr>
            <a:r>
              <a:rPr lang="en-GB" sz="1800" dirty="0"/>
              <a:t>In Europe, </a:t>
            </a:r>
            <a:r>
              <a:rPr lang="en-GB" sz="1800" dirty="0">
                <a:hlinkClick r:id="rId2"/>
              </a:rPr>
              <a:t>EUROCONTROL</a:t>
            </a:r>
            <a:r>
              <a:rPr lang="en-GB" sz="1800" dirty="0"/>
              <a:t> represents the reference for computing   both components. AEA, ATA and TU Berlin approaches strongly depend (or even duplicate) on its standard and accepted formulation. The main element composing the charges include the aircraft MTOM, the distance flown in the reference IFR region and the unit rates.</a:t>
            </a:r>
          </a:p>
          <a:p>
            <a:pPr marL="0" indent="0" algn="just">
              <a:buNone/>
            </a:pPr>
            <a:endParaRPr lang="en-GB" sz="1800" noProof="0" dirty="0"/>
          </a:p>
          <a:p>
            <a:pPr marL="0" indent="0" algn="just">
              <a:buNone/>
            </a:pPr>
            <a:r>
              <a:rPr lang="en-GB" sz="1800" noProof="0" dirty="0"/>
              <a:t>Both rates are p</a:t>
            </a:r>
            <a:r>
              <a:rPr lang="en-GB" sz="1800" dirty="0" err="1"/>
              <a:t>ublished</a:t>
            </a:r>
            <a:r>
              <a:rPr lang="en-GB" sz="1800" dirty="0"/>
              <a:t> by EUROCONTROL. ENR unit rates are published on a monthly basis while TNC unit rates are shared once a year.</a:t>
            </a:r>
          </a:p>
          <a:p>
            <a:pPr algn="just"/>
            <a:r>
              <a:rPr lang="en-US" sz="1800" noProof="0" dirty="0">
                <a:hlinkClick r:id="rId3"/>
              </a:rPr>
              <a:t>Terminal Unit Rate 2025 – EUROCONTROL</a:t>
            </a:r>
            <a:endParaRPr lang="en-US" sz="1800" noProof="0" dirty="0"/>
          </a:p>
          <a:p>
            <a:pPr algn="just"/>
            <a:r>
              <a:rPr lang="en-US" sz="1800" noProof="0" dirty="0">
                <a:hlinkClick r:id="rId4"/>
              </a:rPr>
              <a:t>ENR Unit Rate February 2025 - EUROCONTROL</a:t>
            </a:r>
            <a:endParaRPr lang="en-GB" sz="1800" noProof="0" dirty="0"/>
          </a:p>
        </p:txBody>
      </p:sp>
      <p:pic>
        <p:nvPicPr>
          <p:cNvPr id="8" name="Immagine 7">
            <a:extLst>
              <a:ext uri="{FF2B5EF4-FFF2-40B4-BE49-F238E27FC236}">
                <a16:creationId xmlns:a16="http://schemas.microsoft.com/office/drawing/2014/main" id="{BAA51C38-FD26-0205-B43E-75AB8F4820D6}"/>
              </a:ext>
            </a:extLst>
          </p:cNvPr>
          <p:cNvPicPr>
            <a:picLocks noChangeAspect="1"/>
          </p:cNvPicPr>
          <p:nvPr/>
        </p:nvPicPr>
        <p:blipFill>
          <a:blip r:embed="rId5"/>
          <a:stretch>
            <a:fillRect/>
          </a:stretch>
        </p:blipFill>
        <p:spPr>
          <a:xfrm>
            <a:off x="6320150" y="1062182"/>
            <a:ext cx="5653252" cy="1887316"/>
          </a:xfrm>
          <a:prstGeom prst="rect">
            <a:avLst/>
          </a:prstGeom>
        </p:spPr>
      </p:pic>
      <p:pic>
        <p:nvPicPr>
          <p:cNvPr id="11" name="Immagine 10">
            <a:extLst>
              <a:ext uri="{FF2B5EF4-FFF2-40B4-BE49-F238E27FC236}">
                <a16:creationId xmlns:a16="http://schemas.microsoft.com/office/drawing/2014/main" id="{8AC8E7A0-A805-9DE7-292C-8BB1E744CFCE}"/>
              </a:ext>
            </a:extLst>
          </p:cNvPr>
          <p:cNvPicPr>
            <a:picLocks noChangeAspect="1"/>
          </p:cNvPicPr>
          <p:nvPr/>
        </p:nvPicPr>
        <p:blipFill>
          <a:blip r:embed="rId6"/>
          <a:stretch>
            <a:fillRect/>
          </a:stretch>
        </p:blipFill>
        <p:spPr>
          <a:xfrm>
            <a:off x="6320150" y="3100300"/>
            <a:ext cx="4561778" cy="3110186"/>
          </a:xfrm>
          <a:prstGeom prst="rect">
            <a:avLst/>
          </a:prstGeom>
        </p:spPr>
      </p:pic>
      <p:sp>
        <p:nvSpPr>
          <p:cNvPr id="12" name="CasellaDiTesto 11">
            <a:extLst>
              <a:ext uri="{FF2B5EF4-FFF2-40B4-BE49-F238E27FC236}">
                <a16:creationId xmlns:a16="http://schemas.microsoft.com/office/drawing/2014/main" id="{D87DD5EC-30FA-F31D-EAA1-233902AEF175}"/>
              </a:ext>
            </a:extLst>
          </p:cNvPr>
          <p:cNvSpPr txBox="1"/>
          <p:nvPr/>
        </p:nvSpPr>
        <p:spPr>
          <a:xfrm>
            <a:off x="10881928" y="5438576"/>
            <a:ext cx="1157672" cy="769441"/>
          </a:xfrm>
          <a:prstGeom prst="rect">
            <a:avLst/>
          </a:prstGeom>
          <a:noFill/>
        </p:spPr>
        <p:txBody>
          <a:bodyPr wrap="square" rtlCol="0">
            <a:spAutoFit/>
          </a:bodyPr>
          <a:lstStyle/>
          <a:p>
            <a:r>
              <a:rPr lang="en-GB" sz="1100" i="1" dirty="0">
                <a:latin typeface="Aptos Light" panose="020B0004020202020204" pitchFamily="34" charset="0"/>
              </a:rPr>
              <a:t>ENR Rates for February 2025. Ref. </a:t>
            </a:r>
            <a:r>
              <a:rPr lang="en-GB" sz="1100" i="1" dirty="0">
                <a:latin typeface="Aptos Light" panose="020B0004020202020204" pitchFamily="34" charset="0"/>
                <a:hlinkClick r:id="rId4"/>
              </a:rPr>
              <a:t>EUROCONTROL</a:t>
            </a:r>
            <a:endParaRPr lang="it-IT" sz="1100" i="1" dirty="0">
              <a:latin typeface="Aptos Light" panose="020B0004020202020204" pitchFamily="34" charset="0"/>
            </a:endParaRPr>
          </a:p>
        </p:txBody>
      </p:sp>
    </p:spTree>
    <p:extLst>
      <p:ext uri="{BB962C8B-B14F-4D97-AF65-F5344CB8AC3E}">
        <p14:creationId xmlns:p14="http://schemas.microsoft.com/office/powerpoint/2010/main" val="4219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C7FC20B-DBC0-49CB-AD7E-C8F280EFF600}"/>
              </a:ext>
            </a:extLst>
          </p:cNvPr>
          <p:cNvSpPr>
            <a:spLocks noGrp="1"/>
          </p:cNvSpPr>
          <p:nvPr>
            <p:ph idx="1"/>
          </p:nvPr>
        </p:nvSpPr>
        <p:spPr>
          <a:xfrm>
            <a:off x="273600" y="1062182"/>
            <a:ext cx="6149918" cy="5114781"/>
          </a:xfrm>
        </p:spPr>
        <p:txBody>
          <a:bodyPr>
            <a:normAutofit/>
          </a:bodyPr>
          <a:lstStyle/>
          <a:p>
            <a:pPr marL="0" indent="0" algn="just">
              <a:buNone/>
            </a:pPr>
            <a:r>
              <a:rPr lang="en-GB" sz="1800" dirty="0"/>
              <a:t>DOC and TOC strongly depend on the distance flown affecting both flight time and fuel consumption. </a:t>
            </a:r>
          </a:p>
          <a:p>
            <a:pPr marL="0" indent="0" algn="just">
              <a:buNone/>
            </a:pPr>
            <a:endParaRPr lang="en-GB" sz="1800" dirty="0"/>
          </a:p>
          <a:p>
            <a:pPr marL="0" indent="0" algn="just">
              <a:buNone/>
            </a:pPr>
            <a:r>
              <a:rPr lang="en-GB" sz="1800" dirty="0"/>
              <a:t>Additionally, the average passenger load factor in a commercial flight is less than one (aircraft flying with empty seats), reducing the airline revenue. For this reason additional cost indicators have been derived from the analysis of DOC.</a:t>
            </a:r>
          </a:p>
          <a:p>
            <a:pPr marL="0" indent="0" algn="just">
              <a:buNone/>
            </a:pPr>
            <a:endParaRPr lang="en-GB" sz="1800" dirty="0"/>
          </a:p>
          <a:p>
            <a:pPr marL="0" indent="0" algn="just">
              <a:buNone/>
            </a:pPr>
            <a:r>
              <a:rPr lang="en-GB" sz="1800" i="1" dirty="0"/>
              <a:t>CASK</a:t>
            </a:r>
            <a:r>
              <a:rPr lang="en-GB" sz="1800" dirty="0"/>
              <a:t>. Cost per Available Seat-Kilometre, it </a:t>
            </a:r>
            <a:r>
              <a:rPr lang="en-US" sz="1800" dirty="0"/>
              <a:t>’ is the average cost of flying one seat for a </a:t>
            </a:r>
            <a:r>
              <a:rPr lang="en-US" sz="1800" dirty="0" err="1"/>
              <a:t>kilometre</a:t>
            </a:r>
            <a:r>
              <a:rPr lang="en-US" sz="1800" dirty="0"/>
              <a:t>. CASK is calculated by dividing the total operating cost by number of seats and </a:t>
            </a:r>
            <a:r>
              <a:rPr lang="en-US" sz="1800" dirty="0" err="1"/>
              <a:t>kilometres</a:t>
            </a:r>
            <a:r>
              <a:rPr lang="en-US" sz="1800" dirty="0"/>
              <a:t> flown (ASK).</a:t>
            </a:r>
          </a:p>
          <a:p>
            <a:pPr marL="0" indent="0" algn="just">
              <a:buNone/>
            </a:pPr>
            <a:endParaRPr lang="it-IT" sz="1800" dirty="0"/>
          </a:p>
          <a:p>
            <a:pPr marL="0" indent="0" algn="just">
              <a:buNone/>
            </a:pPr>
            <a:r>
              <a:rPr lang="it-IT" sz="1800" i="1" dirty="0"/>
              <a:t>Yield</a:t>
            </a:r>
            <a:r>
              <a:rPr lang="it-IT" sz="1800" dirty="0"/>
              <a:t>. Revenue of a </a:t>
            </a:r>
            <a:r>
              <a:rPr lang="it-IT" sz="1800" dirty="0" err="1"/>
              <a:t>flight</a:t>
            </a:r>
            <a:r>
              <a:rPr lang="it-IT" sz="1800" dirty="0"/>
              <a:t> </a:t>
            </a:r>
            <a:r>
              <a:rPr lang="it-IT" sz="1800" dirty="0" err="1"/>
              <a:t>divided</a:t>
            </a:r>
            <a:r>
              <a:rPr lang="it-IT" sz="1800" dirty="0"/>
              <a:t> by the </a:t>
            </a:r>
            <a:r>
              <a:rPr lang="it-IT" sz="1800" dirty="0" err="1"/>
              <a:t>number</a:t>
            </a:r>
            <a:r>
              <a:rPr lang="it-IT" sz="1800" dirty="0"/>
              <a:t> of sold tickets (sold </a:t>
            </a:r>
            <a:r>
              <a:rPr lang="it-IT" sz="1800" dirty="0" err="1"/>
              <a:t>seats</a:t>
            </a:r>
            <a:r>
              <a:rPr lang="it-IT" sz="1800" dirty="0"/>
              <a:t>) and </a:t>
            </a:r>
            <a:r>
              <a:rPr lang="it-IT" sz="1800" dirty="0" err="1"/>
              <a:t>kilometres</a:t>
            </a:r>
            <a:r>
              <a:rPr lang="it-IT" sz="1800" dirty="0"/>
              <a:t> </a:t>
            </a:r>
            <a:r>
              <a:rPr lang="it-IT" sz="1800" dirty="0" err="1"/>
              <a:t>flown</a:t>
            </a:r>
            <a:r>
              <a:rPr lang="it-IT" sz="1800" dirty="0"/>
              <a:t>. The </a:t>
            </a:r>
            <a:r>
              <a:rPr lang="it-IT" sz="1800" dirty="0" err="1"/>
              <a:t>multiplication</a:t>
            </a:r>
            <a:r>
              <a:rPr lang="it-IT" sz="1800" dirty="0"/>
              <a:t> of the last </a:t>
            </a:r>
            <a:r>
              <a:rPr lang="it-IT" sz="1800" dirty="0" err="1"/>
              <a:t>two</a:t>
            </a:r>
            <a:r>
              <a:rPr lang="it-IT" sz="1800" dirty="0"/>
              <a:t> items </a:t>
            </a:r>
            <a:r>
              <a:rPr lang="it-IT" sz="1800" dirty="0" err="1"/>
              <a:t>is</a:t>
            </a:r>
            <a:r>
              <a:rPr lang="it-IT" sz="1800" dirty="0"/>
              <a:t> </a:t>
            </a:r>
            <a:r>
              <a:rPr lang="it-IT" sz="1800" dirty="0" err="1"/>
              <a:t>also</a:t>
            </a:r>
            <a:r>
              <a:rPr lang="it-IT" sz="1800" dirty="0"/>
              <a:t> </a:t>
            </a:r>
            <a:r>
              <a:rPr lang="it-IT" sz="1800" dirty="0" err="1"/>
              <a:t>known</a:t>
            </a:r>
            <a:r>
              <a:rPr lang="it-IT" sz="1800" dirty="0"/>
              <a:t> </a:t>
            </a:r>
            <a:r>
              <a:rPr lang="it-IT" sz="1800" dirty="0" err="1"/>
              <a:t>as</a:t>
            </a:r>
            <a:r>
              <a:rPr lang="it-IT" sz="1800" dirty="0"/>
              <a:t> Revenue </a:t>
            </a:r>
            <a:r>
              <a:rPr lang="it-IT" sz="1800" dirty="0" err="1"/>
              <a:t>Passenger</a:t>
            </a:r>
            <a:r>
              <a:rPr lang="it-IT" sz="1800" dirty="0"/>
              <a:t> </a:t>
            </a:r>
            <a:r>
              <a:rPr lang="it-IT" sz="1800" dirty="0" err="1"/>
              <a:t>Kilometres</a:t>
            </a:r>
            <a:r>
              <a:rPr lang="it-IT" sz="1800" dirty="0"/>
              <a:t> (RPK).</a:t>
            </a:r>
          </a:p>
        </p:txBody>
      </p:sp>
      <p:sp>
        <p:nvSpPr>
          <p:cNvPr id="3" name="Titolo 2">
            <a:extLst>
              <a:ext uri="{FF2B5EF4-FFF2-40B4-BE49-F238E27FC236}">
                <a16:creationId xmlns:a16="http://schemas.microsoft.com/office/drawing/2014/main" id="{2C0DCF7C-D552-D46B-CB0D-0A1B59A87B64}"/>
              </a:ext>
            </a:extLst>
          </p:cNvPr>
          <p:cNvSpPr>
            <a:spLocks noGrp="1"/>
          </p:cNvSpPr>
          <p:nvPr>
            <p:ph type="title"/>
          </p:nvPr>
        </p:nvSpPr>
        <p:spPr/>
        <p:txBody>
          <a:bodyPr/>
          <a:lstStyle/>
          <a:p>
            <a:r>
              <a:rPr lang="en-GB" dirty="0"/>
              <a:t>Additional Cost Indicators</a:t>
            </a:r>
            <a:endParaRPr lang="it-IT" dirty="0"/>
          </a:p>
        </p:txBody>
      </p:sp>
      <p:sp>
        <p:nvSpPr>
          <p:cNvPr id="4" name="Segnaposto data 3">
            <a:extLst>
              <a:ext uri="{FF2B5EF4-FFF2-40B4-BE49-F238E27FC236}">
                <a16:creationId xmlns:a16="http://schemas.microsoft.com/office/drawing/2014/main" id="{68050DFF-3E98-D078-74CE-E88D905008C7}"/>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136D4AC7-68D8-173D-ECDF-230E8EACB016}"/>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2AA83830-F3EF-B0F8-AA66-0D360E53A375}"/>
              </a:ext>
            </a:extLst>
          </p:cNvPr>
          <p:cNvSpPr>
            <a:spLocks noGrp="1"/>
          </p:cNvSpPr>
          <p:nvPr>
            <p:ph type="sldNum" sz="quarter" idx="12"/>
          </p:nvPr>
        </p:nvSpPr>
        <p:spPr/>
        <p:txBody>
          <a:bodyPr/>
          <a:lstStyle/>
          <a:p>
            <a:fld id="{01C94AA0-DFC0-467B-8B71-0E84700B47BA}" type="slidenum">
              <a:rPr lang="it-IT" smtClean="0"/>
              <a:pPr/>
              <a:t>11</a:t>
            </a:fld>
            <a:endParaRPr lang="it-IT" dirty="0"/>
          </a:p>
        </p:txBody>
      </p:sp>
      <p:pic>
        <p:nvPicPr>
          <p:cNvPr id="8" name="Immagine 7">
            <a:extLst>
              <a:ext uri="{FF2B5EF4-FFF2-40B4-BE49-F238E27FC236}">
                <a16:creationId xmlns:a16="http://schemas.microsoft.com/office/drawing/2014/main" id="{EEB9F850-CE1F-45B6-545F-9323947C0EFB}"/>
              </a:ext>
            </a:extLst>
          </p:cNvPr>
          <p:cNvPicPr>
            <a:picLocks noChangeAspect="1"/>
          </p:cNvPicPr>
          <p:nvPr/>
        </p:nvPicPr>
        <p:blipFill>
          <a:blip r:embed="rId2"/>
          <a:stretch>
            <a:fillRect/>
          </a:stretch>
        </p:blipFill>
        <p:spPr>
          <a:xfrm>
            <a:off x="6557268" y="1062182"/>
            <a:ext cx="5482332" cy="3262273"/>
          </a:xfrm>
          <a:prstGeom prst="rect">
            <a:avLst/>
          </a:prstGeom>
        </p:spPr>
      </p:pic>
      <p:sp>
        <p:nvSpPr>
          <p:cNvPr id="9" name="CasellaDiTesto 8">
            <a:extLst>
              <a:ext uri="{FF2B5EF4-FFF2-40B4-BE49-F238E27FC236}">
                <a16:creationId xmlns:a16="http://schemas.microsoft.com/office/drawing/2014/main" id="{DECF77AE-AEBE-6635-DF9E-9DCB20C377F1}"/>
              </a:ext>
            </a:extLst>
          </p:cNvPr>
          <p:cNvSpPr txBox="1"/>
          <p:nvPr/>
        </p:nvSpPr>
        <p:spPr>
          <a:xfrm>
            <a:off x="7449756" y="4390256"/>
            <a:ext cx="3697356" cy="461665"/>
          </a:xfrm>
          <a:prstGeom prst="rect">
            <a:avLst/>
          </a:prstGeom>
          <a:noFill/>
        </p:spPr>
        <p:txBody>
          <a:bodyPr wrap="square" rtlCol="0">
            <a:spAutoFit/>
          </a:bodyPr>
          <a:lstStyle/>
          <a:p>
            <a:r>
              <a:rPr lang="en-GB" sz="1200" i="1" dirty="0">
                <a:latin typeface="Aptos Light" panose="020B0004020202020204" pitchFamily="34" charset="0"/>
              </a:rPr>
              <a:t>Total operating cost and CASK. Ref. </a:t>
            </a:r>
            <a:r>
              <a:rPr lang="en-US" sz="1200" i="1" dirty="0">
                <a:latin typeface="Aptos Light" panose="020B0004020202020204" pitchFamily="34" charset="0"/>
                <a:hlinkClick r:id="rId3"/>
              </a:rPr>
              <a:t>EUROCONTROL Standard Inputs for Economic Analyses</a:t>
            </a:r>
            <a:r>
              <a:rPr lang="en-GB" sz="1200" i="1" dirty="0">
                <a:latin typeface="Aptos Light" panose="020B0004020202020204" pitchFamily="34" charset="0"/>
              </a:rPr>
              <a:t> </a:t>
            </a:r>
            <a:endParaRPr lang="it-IT" sz="1200" i="1" dirty="0">
              <a:latin typeface="Aptos Light" panose="020B0004020202020204" pitchFamily="34" charset="0"/>
            </a:endParaRPr>
          </a:p>
        </p:txBody>
      </p:sp>
      <p:sp>
        <p:nvSpPr>
          <p:cNvPr id="10" name="CasellaDiTesto 9">
            <a:extLst>
              <a:ext uri="{FF2B5EF4-FFF2-40B4-BE49-F238E27FC236}">
                <a16:creationId xmlns:a16="http://schemas.microsoft.com/office/drawing/2014/main" id="{0603B5F8-8F7C-217A-44F6-0631C7CF0834}"/>
              </a:ext>
            </a:extLst>
          </p:cNvPr>
          <p:cNvSpPr txBox="1"/>
          <p:nvPr/>
        </p:nvSpPr>
        <p:spPr>
          <a:xfrm>
            <a:off x="6979795" y="5154248"/>
            <a:ext cx="4637277" cy="584775"/>
          </a:xfrm>
          <a:prstGeom prst="rect">
            <a:avLst/>
          </a:prstGeom>
          <a:solidFill>
            <a:srgbClr val="F9E59D"/>
          </a:solidFill>
          <a:ln>
            <a:solidFill>
              <a:srgbClr val="FBCD71"/>
            </a:solidFill>
          </a:ln>
        </p:spPr>
        <p:txBody>
          <a:bodyPr wrap="square" rtlCol="0">
            <a:spAutoFit/>
          </a:bodyPr>
          <a:lstStyle/>
          <a:p>
            <a:pPr algn="ctr"/>
            <a:r>
              <a:rPr lang="en-GB" sz="1600" dirty="0">
                <a:latin typeface="Aptos Light" panose="020B0004020202020204" pitchFamily="34" charset="0"/>
              </a:rPr>
              <a:t>Considering a passenger load factor usually less than one, then RPK is always less than ASK.</a:t>
            </a:r>
            <a:endParaRPr lang="it-IT" sz="1600" dirty="0">
              <a:latin typeface="Aptos Light" panose="020B0004020202020204" pitchFamily="34" charset="0"/>
            </a:endParaRPr>
          </a:p>
        </p:txBody>
      </p:sp>
    </p:spTree>
    <p:extLst>
      <p:ext uri="{BB962C8B-B14F-4D97-AF65-F5344CB8AC3E}">
        <p14:creationId xmlns:p14="http://schemas.microsoft.com/office/powerpoint/2010/main" val="416667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0D27B14-872C-D02A-FE6C-B61A9DE7BEB8}"/>
              </a:ext>
            </a:extLst>
          </p:cNvPr>
          <p:cNvSpPr>
            <a:spLocks noGrp="1"/>
          </p:cNvSpPr>
          <p:nvPr>
            <p:ph idx="1"/>
          </p:nvPr>
        </p:nvSpPr>
        <p:spPr>
          <a:xfrm>
            <a:off x="273600" y="1062182"/>
            <a:ext cx="6076084" cy="5114781"/>
          </a:xfrm>
        </p:spPr>
        <p:txBody>
          <a:bodyPr>
            <a:normAutofit/>
          </a:bodyPr>
          <a:lstStyle/>
          <a:p>
            <a:pPr marL="0" indent="0" algn="just">
              <a:buNone/>
            </a:pPr>
            <a:r>
              <a:rPr lang="en-GB" sz="1800" dirty="0"/>
              <a:t>Using aggregated metrics, such as CASK, to perform trade-off between similar configurations may lead to biased results.</a:t>
            </a:r>
          </a:p>
          <a:p>
            <a:pPr marL="0" indent="0" algn="just">
              <a:buNone/>
            </a:pPr>
            <a:endParaRPr lang="en-GB" sz="1800" dirty="0"/>
          </a:p>
          <a:p>
            <a:pPr marL="0" indent="0" algn="just">
              <a:buNone/>
            </a:pPr>
            <a:r>
              <a:rPr lang="en-GB" sz="1800" dirty="0"/>
              <a:t>Different airlines, when buying an aircraft, require different internal arrangement for the cabin compartment, usually with low-cost carriers having a larger seat density. Additionally, airlines operating in the same region might work on different networks, with different travelled kilometres. </a:t>
            </a:r>
          </a:p>
          <a:p>
            <a:pPr marL="0" indent="0" algn="just">
              <a:buNone/>
            </a:pPr>
            <a:endParaRPr lang="en-GB" sz="1800" dirty="0"/>
          </a:p>
          <a:p>
            <a:pPr marL="0" indent="0" algn="just">
              <a:buNone/>
            </a:pPr>
            <a:r>
              <a:rPr lang="en-GB" sz="1800" dirty="0"/>
              <a:t>Seat density and flown distance, affecting the denominator of the CASK, would result in different unit costs, providing no specific reasons for </a:t>
            </a:r>
            <a:r>
              <a:rPr lang="en-GB" sz="1800"/>
              <a:t>differences in costs and no </a:t>
            </a:r>
            <a:r>
              <a:rPr lang="en-GB" sz="1800" dirty="0"/>
              <a:t>insights on those cost items having the biggest impact. A more useful approach, in performing comparisons and trade-offs, consist of performing drivers-based analysis of cost components [2].</a:t>
            </a:r>
          </a:p>
        </p:txBody>
      </p:sp>
      <p:sp>
        <p:nvSpPr>
          <p:cNvPr id="3" name="Titolo 2">
            <a:extLst>
              <a:ext uri="{FF2B5EF4-FFF2-40B4-BE49-F238E27FC236}">
                <a16:creationId xmlns:a16="http://schemas.microsoft.com/office/drawing/2014/main" id="{3457A694-58EA-CE85-4899-1B910E464EFB}"/>
              </a:ext>
            </a:extLst>
          </p:cNvPr>
          <p:cNvSpPr>
            <a:spLocks noGrp="1"/>
          </p:cNvSpPr>
          <p:nvPr>
            <p:ph type="title"/>
          </p:nvPr>
        </p:nvSpPr>
        <p:spPr/>
        <p:txBody>
          <a:bodyPr/>
          <a:lstStyle/>
          <a:p>
            <a:r>
              <a:rPr lang="en-GB" dirty="0"/>
              <a:t>Comparing Operating Costs</a:t>
            </a:r>
            <a:endParaRPr lang="it-IT" dirty="0"/>
          </a:p>
        </p:txBody>
      </p:sp>
      <p:sp>
        <p:nvSpPr>
          <p:cNvPr id="4" name="Segnaposto data 3">
            <a:extLst>
              <a:ext uri="{FF2B5EF4-FFF2-40B4-BE49-F238E27FC236}">
                <a16:creationId xmlns:a16="http://schemas.microsoft.com/office/drawing/2014/main" id="{21AFACD2-4B98-D470-7241-078043F399FE}"/>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160AD321-FFE5-46D4-C29A-9369E32EA769}"/>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547056C3-2890-DB8E-394A-E7123DE3A15A}"/>
              </a:ext>
            </a:extLst>
          </p:cNvPr>
          <p:cNvSpPr>
            <a:spLocks noGrp="1"/>
          </p:cNvSpPr>
          <p:nvPr>
            <p:ph type="sldNum" sz="quarter" idx="12"/>
          </p:nvPr>
        </p:nvSpPr>
        <p:spPr/>
        <p:txBody>
          <a:bodyPr/>
          <a:lstStyle/>
          <a:p>
            <a:fld id="{01C94AA0-DFC0-467B-8B71-0E84700B47BA}" type="slidenum">
              <a:rPr lang="it-IT" smtClean="0"/>
              <a:pPr/>
              <a:t>12</a:t>
            </a:fld>
            <a:endParaRPr lang="it-IT" dirty="0"/>
          </a:p>
        </p:txBody>
      </p:sp>
      <p:pic>
        <p:nvPicPr>
          <p:cNvPr id="8" name="Elemento grafico 7">
            <a:extLst>
              <a:ext uri="{FF2B5EF4-FFF2-40B4-BE49-F238E27FC236}">
                <a16:creationId xmlns:a16="http://schemas.microsoft.com/office/drawing/2014/main" id="{D0EA4721-931E-3E21-9AA5-AB50969F5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8976" y="869949"/>
            <a:ext cx="5495925" cy="5486400"/>
          </a:xfrm>
          <a:prstGeom prst="rect">
            <a:avLst/>
          </a:prstGeom>
        </p:spPr>
      </p:pic>
      <p:sp>
        <p:nvSpPr>
          <p:cNvPr id="9" name="CasellaDiTesto 8">
            <a:extLst>
              <a:ext uri="{FF2B5EF4-FFF2-40B4-BE49-F238E27FC236}">
                <a16:creationId xmlns:a16="http://schemas.microsoft.com/office/drawing/2014/main" id="{3D9F3958-D53E-87FC-5814-C8F02BCA8E5A}"/>
              </a:ext>
            </a:extLst>
          </p:cNvPr>
          <p:cNvSpPr txBox="1"/>
          <p:nvPr/>
        </p:nvSpPr>
        <p:spPr>
          <a:xfrm>
            <a:off x="270819" y="5746076"/>
            <a:ext cx="4477245" cy="430887"/>
          </a:xfrm>
          <a:prstGeom prst="rect">
            <a:avLst/>
          </a:prstGeom>
          <a:noFill/>
        </p:spPr>
        <p:txBody>
          <a:bodyPr wrap="square" rtlCol="0">
            <a:spAutoFit/>
          </a:bodyPr>
          <a:lstStyle/>
          <a:p>
            <a:r>
              <a:rPr lang="en-GB" sz="1100" dirty="0">
                <a:latin typeface="Aptos Light" panose="020B0004020202020204" pitchFamily="34" charset="0"/>
              </a:rPr>
              <a:t>[2] Saxon S., Weber M. A better approach to airline costs. McKinsey &amp; Company. Travel, Transport &amp; Logistics July 2017.</a:t>
            </a:r>
            <a:endParaRPr lang="it-IT" sz="1100" dirty="0">
              <a:latin typeface="Aptos Light" panose="020B0004020202020204" pitchFamily="34" charset="0"/>
            </a:endParaRPr>
          </a:p>
        </p:txBody>
      </p:sp>
      <p:sp>
        <p:nvSpPr>
          <p:cNvPr id="10" name="CasellaDiTesto 9">
            <a:extLst>
              <a:ext uri="{FF2B5EF4-FFF2-40B4-BE49-F238E27FC236}">
                <a16:creationId xmlns:a16="http://schemas.microsoft.com/office/drawing/2014/main" id="{49540D1D-86EA-C858-9D7A-89D6E4BBE11C}"/>
              </a:ext>
            </a:extLst>
          </p:cNvPr>
          <p:cNvSpPr txBox="1"/>
          <p:nvPr/>
        </p:nvSpPr>
        <p:spPr>
          <a:xfrm>
            <a:off x="4554129" y="5746075"/>
            <a:ext cx="1989490" cy="430887"/>
          </a:xfrm>
          <a:prstGeom prst="rect">
            <a:avLst/>
          </a:prstGeom>
          <a:noFill/>
        </p:spPr>
        <p:txBody>
          <a:bodyPr wrap="square" rtlCol="0">
            <a:spAutoFit/>
          </a:bodyPr>
          <a:lstStyle/>
          <a:p>
            <a:pPr algn="r"/>
            <a:r>
              <a:rPr lang="en-GB" sz="1100" dirty="0">
                <a:latin typeface="Aptos Light" panose="020B0004020202020204" pitchFamily="34" charset="0"/>
              </a:rPr>
              <a:t>Drivers-based analysis. Adapted from [2].</a:t>
            </a:r>
            <a:endParaRPr lang="it-IT" sz="1100" dirty="0">
              <a:latin typeface="Aptos Light" panose="020B0004020202020204" pitchFamily="34" charset="0"/>
            </a:endParaRPr>
          </a:p>
        </p:txBody>
      </p:sp>
    </p:spTree>
    <p:extLst>
      <p:ext uri="{BB962C8B-B14F-4D97-AF65-F5344CB8AC3E}">
        <p14:creationId xmlns:p14="http://schemas.microsoft.com/office/powerpoint/2010/main" val="391770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A46876C-9D81-A25A-0689-0CF7D75D8E7E}"/>
              </a:ext>
            </a:extLst>
          </p:cNvPr>
          <p:cNvSpPr>
            <a:spLocks noGrp="1"/>
          </p:cNvSpPr>
          <p:nvPr>
            <p:ph idx="1"/>
          </p:nvPr>
        </p:nvSpPr>
        <p:spPr/>
        <p:txBody>
          <a:bodyPr>
            <a:noAutofit/>
          </a:bodyPr>
          <a:lstStyle/>
          <a:p>
            <a:pPr marL="0" indent="0">
              <a:buNone/>
              <a:defRPr/>
            </a:pPr>
            <a:r>
              <a:rPr lang="it-IT" sz="1500" b="1" dirty="0"/>
              <a:t>List of </a:t>
            </a:r>
            <a:r>
              <a:rPr lang="it-IT" sz="1500" b="1" dirty="0" err="1"/>
              <a:t>Useful</a:t>
            </a:r>
            <a:r>
              <a:rPr lang="it-IT" sz="1500" b="1" dirty="0"/>
              <a:t> </a:t>
            </a:r>
            <a:r>
              <a:rPr lang="it-IT" sz="1500" b="1" dirty="0" err="1"/>
              <a:t>References</a:t>
            </a:r>
            <a:endParaRPr lang="it-IT" sz="1500" b="1" dirty="0"/>
          </a:p>
          <a:p>
            <a:pPr algn="just">
              <a:defRPr/>
            </a:pPr>
            <a:r>
              <a:rPr lang="it-IT" sz="1500" i="1" dirty="0"/>
              <a:t>Long Range Aircraft AEA </a:t>
            </a:r>
            <a:r>
              <a:rPr lang="it-IT" sz="1500" i="1" dirty="0" err="1"/>
              <a:t>Requirements</a:t>
            </a:r>
            <a:r>
              <a:rPr lang="it-IT" sz="1500" i="1" dirty="0"/>
              <a:t>, </a:t>
            </a:r>
            <a:r>
              <a:rPr lang="it-IT" sz="1500" i="1" dirty="0" err="1"/>
              <a:t>Brüssel</a:t>
            </a:r>
            <a:r>
              <a:rPr lang="it-IT" sz="1500" i="1" dirty="0"/>
              <a:t>: AEA, 1989 (G(T)5655)</a:t>
            </a:r>
          </a:p>
          <a:p>
            <a:pPr algn="just">
              <a:defRPr/>
            </a:pPr>
            <a:r>
              <a:rPr lang="it-IT" sz="1500" i="1" dirty="0"/>
              <a:t>Short-Medium Range Aircraft AEA </a:t>
            </a:r>
            <a:r>
              <a:rPr lang="it-IT" sz="1500" i="1" dirty="0" err="1"/>
              <a:t>Requirements</a:t>
            </a:r>
            <a:r>
              <a:rPr lang="it-IT" sz="1500" i="1" dirty="0"/>
              <a:t>, </a:t>
            </a:r>
            <a:r>
              <a:rPr lang="it-IT" sz="1500" i="1" dirty="0" err="1"/>
              <a:t>Brüssel</a:t>
            </a:r>
            <a:r>
              <a:rPr lang="it-IT" sz="1500" i="1" dirty="0"/>
              <a:t>: AEA, 1989 (G(T)5656)</a:t>
            </a:r>
          </a:p>
          <a:p>
            <a:pPr algn="just">
              <a:defRPr/>
            </a:pPr>
            <a:r>
              <a:rPr lang="it-IT" sz="1500" dirty="0"/>
              <a:t>ICAO, </a:t>
            </a:r>
            <a:r>
              <a:rPr lang="it-IT" sz="1500" dirty="0" err="1"/>
              <a:t>annex</a:t>
            </a:r>
            <a:r>
              <a:rPr lang="it-IT" sz="1500" dirty="0"/>
              <a:t> 16, 2008.</a:t>
            </a:r>
            <a:endParaRPr lang="en-GB" sz="1500" i="1" dirty="0"/>
          </a:p>
          <a:p>
            <a:pPr algn="just">
              <a:defRPr/>
            </a:pPr>
            <a:r>
              <a:rPr lang="en-GB" sz="1500" i="1" dirty="0"/>
              <a:t>Harris, F. D., An Economic Model of U.S. Airline Operating Expenses, NASA/CR2005-213476, NASA Ames Research </a:t>
            </a:r>
            <a:r>
              <a:rPr lang="en-GB" sz="1500" i="1" dirty="0" err="1"/>
              <a:t>Center</a:t>
            </a:r>
            <a:r>
              <a:rPr lang="en-GB" sz="1500" i="1" dirty="0"/>
              <a:t>, Mo</a:t>
            </a:r>
            <a:r>
              <a:rPr lang="it-IT" sz="1500" i="1" dirty="0"/>
              <a:t>ﬀ</a:t>
            </a:r>
            <a:r>
              <a:rPr lang="en-GB" sz="1500" i="1" dirty="0" err="1"/>
              <a:t>ett</a:t>
            </a:r>
            <a:r>
              <a:rPr lang="en-GB" sz="1500" i="1" dirty="0"/>
              <a:t> Field, California, 2005.</a:t>
            </a:r>
          </a:p>
          <a:p>
            <a:pPr algn="just">
              <a:defRPr/>
            </a:pPr>
            <a:r>
              <a:rPr lang="en-US" sz="1500" i="1" dirty="0"/>
              <a:t>AIR TRANSPORT ASSOCIATION OF AMERICA: Standard Method of Estimating Comparative Direct Operating Costs of Turbine Powered Transport Airplanes, Washington D.C. , ATA, 1967</a:t>
            </a:r>
            <a:endParaRPr lang="en-GB" sz="1500" b="1" dirty="0"/>
          </a:p>
          <a:p>
            <a:pPr algn="just">
              <a:defRPr/>
            </a:pPr>
            <a:r>
              <a:rPr lang="en-GB" sz="1500" i="1" dirty="0"/>
              <a:t>Jenkinson, L., Simpkin, P., and Rhodes, D., Civil Jet Aircraft Design, Arnold Publishers and AIAA, 1999.</a:t>
            </a:r>
          </a:p>
          <a:p>
            <a:pPr algn="just">
              <a:defRPr/>
            </a:pPr>
            <a:r>
              <a:rPr lang="en-GB" sz="1500" i="1" dirty="0"/>
              <a:t>Roskam, J. (1997). Airplane Design VIII - Method for estimating operating cost of commercial airplanes, Lawrence, Kansas: DAR Corporation.</a:t>
            </a:r>
          </a:p>
          <a:p>
            <a:pPr algn="just">
              <a:defRPr/>
            </a:pPr>
            <a:r>
              <a:rPr lang="it-IT" sz="1500" i="1" dirty="0"/>
              <a:t>P. M. Sforza</a:t>
            </a:r>
            <a:r>
              <a:rPr lang="en-GB" sz="1500" i="1" dirty="0"/>
              <a:t>, Commercial Airplane Design Principles, Butterworth-Heinemann, Boston, 2014.</a:t>
            </a:r>
          </a:p>
          <a:p>
            <a:pPr algn="just">
              <a:defRPr/>
            </a:pPr>
            <a:r>
              <a:rPr lang="en-GB" sz="1500" i="1" dirty="0"/>
              <a:t>D. Scholz, Design Evaluation/DOC, </a:t>
            </a:r>
            <a:r>
              <a:rPr lang="en-GB" sz="1500" i="1" dirty="0">
                <a:hlinkClick r:id="rId2"/>
              </a:rPr>
              <a:t>http://www.fzt.haw-hamburg.de/pers/Scholz/HOOU/</a:t>
            </a:r>
            <a:endParaRPr lang="en-GB" sz="1500" i="1" dirty="0"/>
          </a:p>
          <a:p>
            <a:pPr algn="just">
              <a:defRPr/>
            </a:pPr>
            <a:r>
              <a:rPr lang="en-GB" sz="1500" i="1" dirty="0"/>
              <a:t>A. </a:t>
            </a:r>
            <a:r>
              <a:rPr lang="en-GB" sz="1500" i="1" dirty="0" err="1"/>
              <a:t>Isikveren</a:t>
            </a:r>
            <a:r>
              <a:rPr lang="en-GB" sz="1500" i="1" dirty="0"/>
              <a:t>, Section 6 - Operating Economics. Initial Sizing &amp; Analysis Techniques, University of Bristol, 2005</a:t>
            </a:r>
            <a:endParaRPr lang="en-GB" sz="1500" b="1" i="1" dirty="0"/>
          </a:p>
          <a:p>
            <a:pPr algn="just">
              <a:defRPr/>
            </a:pPr>
            <a:r>
              <a:rPr lang="en-GB" sz="1500" i="1" dirty="0"/>
              <a:t>Franz K., </a:t>
            </a:r>
            <a:r>
              <a:rPr lang="en-GB" sz="1500" i="1" dirty="0" err="1"/>
              <a:t>Lammering</a:t>
            </a:r>
            <a:r>
              <a:rPr lang="en-GB" sz="1500" i="1" dirty="0"/>
              <a:t> T., Risse K., Anton E. and  </a:t>
            </a:r>
            <a:r>
              <a:rPr lang="en-GB" sz="1500" i="1" dirty="0" err="1"/>
              <a:t>Hoernschemeyer</a:t>
            </a:r>
            <a:r>
              <a:rPr lang="en-GB" sz="1500" i="1" dirty="0"/>
              <a:t> R., Economics of Laminar Aircraft Considering Oﬀ-Design Performance, Institute of Aeronautics and Astronautics (ILR), RWTH Aachen University, 52062 Aachen, Germany</a:t>
            </a:r>
            <a:r>
              <a:rPr lang="en-GB" sz="1500" dirty="0"/>
              <a:t>, 2012.</a:t>
            </a:r>
          </a:p>
          <a:p>
            <a:pPr algn="just">
              <a:defRPr/>
            </a:pPr>
            <a:r>
              <a:rPr lang="it-IT" sz="1500" i="1" dirty="0">
                <a:latin typeface="Aptos Light" panose="020B0004020202020204" pitchFamily="34" charset="0"/>
              </a:rPr>
              <a:t>Scholz D., </a:t>
            </a:r>
            <a:r>
              <a:rPr lang="it-IT" sz="1500" i="1" dirty="0" err="1">
                <a:latin typeface="Aptos Light" panose="020B0004020202020204" pitchFamily="34" charset="0"/>
              </a:rPr>
              <a:t>Thorbeck</a:t>
            </a:r>
            <a:r>
              <a:rPr lang="it-IT" sz="1500" i="1" dirty="0">
                <a:latin typeface="Aptos Light" panose="020B0004020202020204" pitchFamily="34" charset="0"/>
              </a:rPr>
              <a:t> J. TU </a:t>
            </a:r>
            <a:r>
              <a:rPr lang="it-IT" sz="1500" i="1" dirty="0" err="1">
                <a:latin typeface="Aptos Light" panose="020B0004020202020204" pitchFamily="34" charset="0"/>
              </a:rPr>
              <a:t>Berlin</a:t>
            </a:r>
            <a:r>
              <a:rPr lang="it-IT" sz="1500" i="1" dirty="0">
                <a:latin typeface="Aptos Light" panose="020B0004020202020204" pitchFamily="34" charset="0"/>
              </a:rPr>
              <a:t> DOC Method. </a:t>
            </a:r>
            <a:r>
              <a:rPr lang="en-US" sz="1500" i="1" dirty="0">
                <a:latin typeface="Aptos Light" panose="020B0004020202020204" pitchFamily="34" charset="0"/>
              </a:rPr>
              <a:t>3rd Symposium on Collaboration in Aircraft Design, 19.09.2013, Linköping, Sweden</a:t>
            </a:r>
            <a:r>
              <a:rPr lang="en-GB" sz="1500" i="1" dirty="0">
                <a:latin typeface="Aptos Light" panose="020B0004020202020204" pitchFamily="34" charset="0"/>
              </a:rPr>
              <a:t>.</a:t>
            </a:r>
            <a:endParaRPr lang="en-GB" sz="1500" b="1" i="1" dirty="0"/>
          </a:p>
        </p:txBody>
      </p:sp>
      <p:sp>
        <p:nvSpPr>
          <p:cNvPr id="3" name="Titolo 2">
            <a:extLst>
              <a:ext uri="{FF2B5EF4-FFF2-40B4-BE49-F238E27FC236}">
                <a16:creationId xmlns:a16="http://schemas.microsoft.com/office/drawing/2014/main" id="{781323AC-BD8B-D690-BD5C-589483B7B755}"/>
              </a:ext>
            </a:extLst>
          </p:cNvPr>
          <p:cNvSpPr>
            <a:spLocks noGrp="1"/>
          </p:cNvSpPr>
          <p:nvPr>
            <p:ph type="title"/>
          </p:nvPr>
        </p:nvSpPr>
        <p:spPr/>
        <p:txBody>
          <a:bodyPr/>
          <a:lstStyle/>
          <a:p>
            <a:r>
              <a:rPr lang="en-GB" dirty="0"/>
              <a:t>Aircraft Cost Analysis References</a:t>
            </a:r>
            <a:endParaRPr lang="it-IT" dirty="0"/>
          </a:p>
        </p:txBody>
      </p:sp>
      <p:sp>
        <p:nvSpPr>
          <p:cNvPr id="4" name="Segnaposto data 3">
            <a:extLst>
              <a:ext uri="{FF2B5EF4-FFF2-40B4-BE49-F238E27FC236}">
                <a16:creationId xmlns:a16="http://schemas.microsoft.com/office/drawing/2014/main" id="{98F57109-8678-A523-26C1-064BE3AFC36F}"/>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4BDFD588-BFBF-6CD6-536A-20B7F0B96D78}"/>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A93B0C90-16B6-7AB8-1170-E293AC9FA946}"/>
              </a:ext>
            </a:extLst>
          </p:cNvPr>
          <p:cNvSpPr>
            <a:spLocks noGrp="1"/>
          </p:cNvSpPr>
          <p:nvPr>
            <p:ph type="sldNum" sz="quarter" idx="12"/>
          </p:nvPr>
        </p:nvSpPr>
        <p:spPr/>
        <p:txBody>
          <a:bodyPr/>
          <a:lstStyle/>
          <a:p>
            <a:fld id="{01C94AA0-DFC0-467B-8B71-0E84700B47BA}" type="slidenum">
              <a:rPr lang="it-IT" smtClean="0"/>
              <a:pPr/>
              <a:t>13</a:t>
            </a:fld>
            <a:endParaRPr lang="it-IT" dirty="0"/>
          </a:p>
        </p:txBody>
      </p:sp>
    </p:spTree>
    <p:extLst>
      <p:ext uri="{BB962C8B-B14F-4D97-AF65-F5344CB8AC3E}">
        <p14:creationId xmlns:p14="http://schemas.microsoft.com/office/powerpoint/2010/main" val="25854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3716EA2-D08A-873F-34C1-EE4DF81AA04B}"/>
              </a:ext>
            </a:extLst>
          </p:cNvPr>
          <p:cNvSpPr>
            <a:spLocks noGrp="1"/>
          </p:cNvSpPr>
          <p:nvPr>
            <p:ph idx="1"/>
          </p:nvPr>
        </p:nvSpPr>
        <p:spPr>
          <a:xfrm>
            <a:off x="273601" y="1062182"/>
            <a:ext cx="5593046" cy="5114781"/>
          </a:xfrm>
        </p:spPr>
        <p:txBody>
          <a:bodyPr>
            <a:normAutofit/>
          </a:bodyPr>
          <a:lstStyle/>
          <a:p>
            <a:pPr marL="0" indent="0" algn="just">
              <a:buNone/>
            </a:pPr>
            <a:r>
              <a:rPr lang="en-GB" sz="1800" noProof="0" dirty="0"/>
              <a:t>An important part of the aircraft design process is the analysis of all cost items associated with the production and operations of the vehicle.</a:t>
            </a:r>
          </a:p>
          <a:p>
            <a:pPr marL="0" indent="0" algn="just">
              <a:buNone/>
            </a:pPr>
            <a:endParaRPr lang="en-GB" sz="1800" noProof="0" dirty="0"/>
          </a:p>
          <a:p>
            <a:pPr marL="0" indent="0" algn="just">
              <a:buNone/>
            </a:pPr>
            <a:endParaRPr lang="en-GB" sz="1800" noProof="0" dirty="0"/>
          </a:p>
          <a:p>
            <a:pPr marL="0" indent="0" algn="just">
              <a:buNone/>
            </a:pPr>
            <a:r>
              <a:rPr lang="en-GB" sz="1800" b="1" noProof="0" dirty="0"/>
              <a:t>The 5 Questions of Investors:</a:t>
            </a:r>
          </a:p>
          <a:p>
            <a:pPr marL="342900" indent="-342900" algn="just">
              <a:buFont typeface="+mj-lt"/>
              <a:buAutoNum type="arabicPeriod"/>
            </a:pPr>
            <a:r>
              <a:rPr lang="en-GB" sz="1800" noProof="0" dirty="0"/>
              <a:t>How much will I invest in a new program?</a:t>
            </a:r>
          </a:p>
          <a:p>
            <a:pPr marL="342900" indent="-342900" algn="just">
              <a:buFont typeface="+mj-lt"/>
              <a:buAutoNum type="arabicPeriod"/>
            </a:pPr>
            <a:r>
              <a:rPr lang="en-GB" sz="1800" noProof="0" dirty="0"/>
              <a:t>How many airplanes do I need?</a:t>
            </a:r>
          </a:p>
          <a:p>
            <a:pPr marL="342900" indent="-342900" algn="just">
              <a:buFont typeface="+mj-lt"/>
              <a:buAutoNum type="arabicPeriod"/>
            </a:pPr>
            <a:r>
              <a:rPr lang="en-GB" sz="1800" noProof="0" dirty="0"/>
              <a:t>How will it cost to operate them?</a:t>
            </a:r>
          </a:p>
          <a:p>
            <a:pPr marL="342900" indent="-342900" algn="just">
              <a:buFont typeface="+mj-lt"/>
              <a:buAutoNum type="arabicPeriod"/>
            </a:pPr>
            <a:r>
              <a:rPr lang="en-GB" sz="1800" noProof="0" dirty="0"/>
              <a:t>When will I get a revenue?</a:t>
            </a:r>
          </a:p>
          <a:p>
            <a:pPr marL="342900" indent="-342900" algn="just">
              <a:buFont typeface="+mj-lt"/>
              <a:buAutoNum type="arabicPeriod"/>
            </a:pPr>
            <a:r>
              <a:rPr lang="en-GB" sz="1800" noProof="0" dirty="0"/>
              <a:t>How much will I get from the business?</a:t>
            </a:r>
          </a:p>
        </p:txBody>
      </p:sp>
      <p:sp>
        <p:nvSpPr>
          <p:cNvPr id="3" name="Titolo 2">
            <a:extLst>
              <a:ext uri="{FF2B5EF4-FFF2-40B4-BE49-F238E27FC236}">
                <a16:creationId xmlns:a16="http://schemas.microsoft.com/office/drawing/2014/main" id="{19E018F4-147A-18B1-CE57-5C11DC51CDF0}"/>
              </a:ext>
            </a:extLst>
          </p:cNvPr>
          <p:cNvSpPr>
            <a:spLocks noGrp="1"/>
          </p:cNvSpPr>
          <p:nvPr>
            <p:ph type="title"/>
          </p:nvPr>
        </p:nvSpPr>
        <p:spPr/>
        <p:txBody>
          <a:bodyPr/>
          <a:lstStyle/>
          <a:p>
            <a:r>
              <a:rPr lang="en-GB" noProof="0" dirty="0"/>
              <a:t>Introduction</a:t>
            </a:r>
          </a:p>
        </p:txBody>
      </p:sp>
      <p:sp>
        <p:nvSpPr>
          <p:cNvPr id="4" name="Segnaposto data 3">
            <a:extLst>
              <a:ext uri="{FF2B5EF4-FFF2-40B4-BE49-F238E27FC236}">
                <a16:creationId xmlns:a16="http://schemas.microsoft.com/office/drawing/2014/main" id="{2ECE3FD7-3668-1FF2-F0F8-CFD8C16341D4}"/>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5" name="Segnaposto piè di pagina 4">
            <a:extLst>
              <a:ext uri="{FF2B5EF4-FFF2-40B4-BE49-F238E27FC236}">
                <a16:creationId xmlns:a16="http://schemas.microsoft.com/office/drawing/2014/main" id="{366C9D3D-17D2-2882-D24B-A5DDBFCB7121}"/>
              </a:ext>
            </a:extLst>
          </p:cNvPr>
          <p:cNvSpPr>
            <a:spLocks noGrp="1"/>
          </p:cNvSpPr>
          <p:nvPr>
            <p:ph type="ftr" sz="quarter" idx="11"/>
          </p:nvPr>
        </p:nvSpPr>
        <p:spPr/>
        <p:txBody>
          <a:bodyPr/>
          <a:lstStyle/>
          <a:p>
            <a:r>
              <a:rPr lang="en-GB" noProof="0" dirty="0"/>
              <a:t>Aircraft Cost Analysis</a:t>
            </a:r>
          </a:p>
        </p:txBody>
      </p:sp>
      <p:sp>
        <p:nvSpPr>
          <p:cNvPr id="6" name="Segnaposto numero diapositiva 5">
            <a:extLst>
              <a:ext uri="{FF2B5EF4-FFF2-40B4-BE49-F238E27FC236}">
                <a16:creationId xmlns:a16="http://schemas.microsoft.com/office/drawing/2014/main" id="{58A85FFF-77D5-D591-4DEF-8ECAE8F67F4D}"/>
              </a:ext>
            </a:extLst>
          </p:cNvPr>
          <p:cNvSpPr>
            <a:spLocks noGrp="1"/>
          </p:cNvSpPr>
          <p:nvPr>
            <p:ph type="sldNum" sz="quarter" idx="12"/>
          </p:nvPr>
        </p:nvSpPr>
        <p:spPr/>
        <p:txBody>
          <a:bodyPr/>
          <a:lstStyle/>
          <a:p>
            <a:fld id="{01C94AA0-DFC0-467B-8B71-0E84700B47BA}" type="slidenum">
              <a:rPr lang="en-GB" noProof="0" smtClean="0"/>
              <a:pPr/>
              <a:t>2</a:t>
            </a:fld>
            <a:endParaRPr lang="en-GB" noProof="0" dirty="0"/>
          </a:p>
        </p:txBody>
      </p:sp>
      <p:pic>
        <p:nvPicPr>
          <p:cNvPr id="8" name="Immagine 7">
            <a:extLst>
              <a:ext uri="{FF2B5EF4-FFF2-40B4-BE49-F238E27FC236}">
                <a16:creationId xmlns:a16="http://schemas.microsoft.com/office/drawing/2014/main" id="{7C3FA4B5-86D2-CEBA-4451-2AD7D2E7AE5B}"/>
              </a:ext>
            </a:extLst>
          </p:cNvPr>
          <p:cNvPicPr>
            <a:picLocks noChangeAspect="1"/>
          </p:cNvPicPr>
          <p:nvPr/>
        </p:nvPicPr>
        <p:blipFill>
          <a:blip r:embed="rId2"/>
          <a:stretch>
            <a:fillRect/>
          </a:stretch>
        </p:blipFill>
        <p:spPr>
          <a:xfrm>
            <a:off x="6144599" y="1062182"/>
            <a:ext cx="5426407" cy="3865386"/>
          </a:xfrm>
          <a:prstGeom prst="rect">
            <a:avLst/>
          </a:prstGeom>
        </p:spPr>
      </p:pic>
      <p:sp>
        <p:nvSpPr>
          <p:cNvPr id="9" name="CasellaDiTesto 8">
            <a:extLst>
              <a:ext uri="{FF2B5EF4-FFF2-40B4-BE49-F238E27FC236}">
                <a16:creationId xmlns:a16="http://schemas.microsoft.com/office/drawing/2014/main" id="{92182893-337C-6328-CA32-A885A3F56707}"/>
              </a:ext>
            </a:extLst>
          </p:cNvPr>
          <p:cNvSpPr txBox="1"/>
          <p:nvPr/>
        </p:nvSpPr>
        <p:spPr>
          <a:xfrm>
            <a:off x="7251826" y="4876122"/>
            <a:ext cx="3784349" cy="461665"/>
          </a:xfrm>
          <a:prstGeom prst="rect">
            <a:avLst/>
          </a:prstGeom>
          <a:noFill/>
        </p:spPr>
        <p:txBody>
          <a:bodyPr wrap="square" rtlCol="0">
            <a:spAutoFit/>
          </a:bodyPr>
          <a:lstStyle/>
          <a:p>
            <a:r>
              <a:rPr lang="en-GB" sz="1200" i="1" noProof="0" dirty="0">
                <a:latin typeface="Aptos Light" panose="020B0004020202020204" pitchFamily="34" charset="0"/>
              </a:rPr>
              <a:t>Cost of a new program. Jenkinson L.R., Simpkin P., Rhodes D. Civil Jet Aircraft Design (1999). </a:t>
            </a:r>
          </a:p>
        </p:txBody>
      </p:sp>
    </p:spTree>
    <p:extLst>
      <p:ext uri="{BB962C8B-B14F-4D97-AF65-F5344CB8AC3E}">
        <p14:creationId xmlns:p14="http://schemas.microsoft.com/office/powerpoint/2010/main" val="381953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682C6CF-1C7C-6D23-2F76-15584B0A0FFC}"/>
              </a:ext>
            </a:extLst>
          </p:cNvPr>
          <p:cNvSpPr>
            <a:spLocks noGrp="1"/>
          </p:cNvSpPr>
          <p:nvPr>
            <p:ph idx="1"/>
          </p:nvPr>
        </p:nvSpPr>
        <p:spPr>
          <a:xfrm>
            <a:off x="273599" y="1062182"/>
            <a:ext cx="6481691" cy="5114781"/>
          </a:xfrm>
        </p:spPr>
        <p:txBody>
          <a:bodyPr>
            <a:normAutofit/>
          </a:bodyPr>
          <a:lstStyle/>
          <a:p>
            <a:pPr marL="0" indent="0" algn="just">
              <a:buNone/>
            </a:pPr>
            <a:r>
              <a:rPr lang="en-GB" sz="1800" noProof="0" dirty="0"/>
              <a:t>In the aerospace industry, the term </a:t>
            </a:r>
            <a:r>
              <a:rPr lang="en-GB" sz="1800" i="1" noProof="0" dirty="0"/>
              <a:t>life-cycle-cost</a:t>
            </a:r>
            <a:r>
              <a:rPr lang="en-GB" sz="1800" noProof="0" dirty="0"/>
              <a:t> (LCC) refers to the sum of all cost item associated with the operations of an aircraft, from its acquisition, operating life, to its end-of-life.</a:t>
            </a:r>
          </a:p>
          <a:p>
            <a:pPr marL="0" indent="0" algn="just">
              <a:buNone/>
            </a:pPr>
            <a:endParaRPr lang="en-GB" sz="1800" noProof="0" dirty="0"/>
          </a:p>
          <a:p>
            <a:pPr marL="0" indent="0" algn="just">
              <a:buNone/>
            </a:pPr>
            <a:r>
              <a:rPr lang="en-GB" sz="1800" noProof="0" dirty="0"/>
              <a:t>The main cost classes include:</a:t>
            </a:r>
          </a:p>
          <a:p>
            <a:pPr algn="just"/>
            <a:r>
              <a:rPr lang="en-GB" sz="1800" noProof="0" dirty="0"/>
              <a:t>Development costs;</a:t>
            </a:r>
          </a:p>
          <a:p>
            <a:pPr algn="just"/>
            <a:r>
              <a:rPr lang="en-GB" sz="1800" noProof="0" dirty="0"/>
              <a:t>Production costs;</a:t>
            </a:r>
          </a:p>
          <a:p>
            <a:pPr algn="just"/>
            <a:r>
              <a:rPr lang="en-GB" sz="1800" noProof="0" dirty="0"/>
              <a:t>Total Operating costs.</a:t>
            </a:r>
          </a:p>
        </p:txBody>
      </p:sp>
      <p:sp>
        <p:nvSpPr>
          <p:cNvPr id="3" name="Titolo 2">
            <a:extLst>
              <a:ext uri="{FF2B5EF4-FFF2-40B4-BE49-F238E27FC236}">
                <a16:creationId xmlns:a16="http://schemas.microsoft.com/office/drawing/2014/main" id="{00E83612-4CD5-81F0-F379-77A6A94B48E2}"/>
              </a:ext>
            </a:extLst>
          </p:cNvPr>
          <p:cNvSpPr>
            <a:spLocks noGrp="1"/>
          </p:cNvSpPr>
          <p:nvPr>
            <p:ph type="title"/>
          </p:nvPr>
        </p:nvSpPr>
        <p:spPr/>
        <p:txBody>
          <a:bodyPr/>
          <a:lstStyle/>
          <a:p>
            <a:r>
              <a:rPr lang="en-GB" noProof="0" dirty="0"/>
              <a:t>Aircraft Cost Items</a:t>
            </a:r>
          </a:p>
        </p:txBody>
      </p:sp>
      <p:sp>
        <p:nvSpPr>
          <p:cNvPr id="4" name="Segnaposto data 3">
            <a:extLst>
              <a:ext uri="{FF2B5EF4-FFF2-40B4-BE49-F238E27FC236}">
                <a16:creationId xmlns:a16="http://schemas.microsoft.com/office/drawing/2014/main" id="{9CCA4483-8032-9C85-7125-08E6E1F44919}"/>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5" name="Segnaposto piè di pagina 4">
            <a:extLst>
              <a:ext uri="{FF2B5EF4-FFF2-40B4-BE49-F238E27FC236}">
                <a16:creationId xmlns:a16="http://schemas.microsoft.com/office/drawing/2014/main" id="{C8626289-C700-77FB-1B0E-03606221F1B1}"/>
              </a:ext>
            </a:extLst>
          </p:cNvPr>
          <p:cNvSpPr>
            <a:spLocks noGrp="1"/>
          </p:cNvSpPr>
          <p:nvPr>
            <p:ph type="ftr" sz="quarter" idx="11"/>
          </p:nvPr>
        </p:nvSpPr>
        <p:spPr/>
        <p:txBody>
          <a:bodyPr/>
          <a:lstStyle/>
          <a:p>
            <a:r>
              <a:rPr lang="en-GB" noProof="0" dirty="0"/>
              <a:t>Aircraft Cost Analysis</a:t>
            </a:r>
          </a:p>
        </p:txBody>
      </p:sp>
      <p:sp>
        <p:nvSpPr>
          <p:cNvPr id="6" name="Segnaposto numero diapositiva 5">
            <a:extLst>
              <a:ext uri="{FF2B5EF4-FFF2-40B4-BE49-F238E27FC236}">
                <a16:creationId xmlns:a16="http://schemas.microsoft.com/office/drawing/2014/main" id="{49DF3A64-FBAE-B6B9-F6F2-67C32A765C34}"/>
              </a:ext>
            </a:extLst>
          </p:cNvPr>
          <p:cNvSpPr>
            <a:spLocks noGrp="1"/>
          </p:cNvSpPr>
          <p:nvPr>
            <p:ph type="sldNum" sz="quarter" idx="12"/>
          </p:nvPr>
        </p:nvSpPr>
        <p:spPr/>
        <p:txBody>
          <a:bodyPr/>
          <a:lstStyle/>
          <a:p>
            <a:fld id="{01C94AA0-DFC0-467B-8B71-0E84700B47BA}" type="slidenum">
              <a:rPr lang="en-GB" noProof="0" smtClean="0"/>
              <a:pPr/>
              <a:t>3</a:t>
            </a:fld>
            <a:endParaRPr lang="en-GB" noProof="0" dirty="0"/>
          </a:p>
        </p:txBody>
      </p:sp>
      <p:pic>
        <p:nvPicPr>
          <p:cNvPr id="10" name="Elemento grafico 9">
            <a:extLst>
              <a:ext uri="{FF2B5EF4-FFF2-40B4-BE49-F238E27FC236}">
                <a16:creationId xmlns:a16="http://schemas.microsoft.com/office/drawing/2014/main" id="{CC9B4546-880F-ACAB-2260-6DFD2F91EF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3380" y="1205632"/>
            <a:ext cx="4857626" cy="3374016"/>
          </a:xfrm>
          <a:prstGeom prst="rect">
            <a:avLst/>
          </a:prstGeom>
        </p:spPr>
      </p:pic>
      <p:sp>
        <p:nvSpPr>
          <p:cNvPr id="17" name="CasellaDiTesto 16">
            <a:extLst>
              <a:ext uri="{FF2B5EF4-FFF2-40B4-BE49-F238E27FC236}">
                <a16:creationId xmlns:a16="http://schemas.microsoft.com/office/drawing/2014/main" id="{88885BAB-C14B-CFBD-8E31-731716B2F67F}"/>
              </a:ext>
            </a:extLst>
          </p:cNvPr>
          <p:cNvSpPr txBox="1"/>
          <p:nvPr/>
        </p:nvSpPr>
        <p:spPr>
          <a:xfrm>
            <a:off x="642795" y="5591006"/>
            <a:ext cx="4053957" cy="276999"/>
          </a:xfrm>
          <a:prstGeom prst="rect">
            <a:avLst/>
          </a:prstGeom>
          <a:noFill/>
        </p:spPr>
        <p:txBody>
          <a:bodyPr wrap="square" rtlCol="0">
            <a:spAutoFit/>
          </a:bodyPr>
          <a:lstStyle/>
          <a:p>
            <a:r>
              <a:rPr lang="en-GB" sz="1200" i="1" noProof="0" dirty="0">
                <a:latin typeface="Aptos Light" panose="020B0004020202020204" pitchFamily="34" charset="0"/>
              </a:rPr>
              <a:t>Adapted from: Airplane Design – Part VIII by Dr. Jan Roskam</a:t>
            </a:r>
          </a:p>
        </p:txBody>
      </p:sp>
      <p:pic>
        <p:nvPicPr>
          <p:cNvPr id="19" name="Elemento grafico 18">
            <a:extLst>
              <a:ext uri="{FF2B5EF4-FFF2-40B4-BE49-F238E27FC236}">
                <a16:creationId xmlns:a16="http://schemas.microsoft.com/office/drawing/2014/main" id="{5C060FB1-37E8-7D8B-7FE7-93E78F155D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599" y="3647705"/>
            <a:ext cx="5908420" cy="1943301"/>
          </a:xfrm>
          <a:prstGeom prst="rect">
            <a:avLst/>
          </a:prstGeom>
        </p:spPr>
      </p:pic>
    </p:spTree>
    <p:extLst>
      <p:ext uri="{BB962C8B-B14F-4D97-AF65-F5344CB8AC3E}">
        <p14:creationId xmlns:p14="http://schemas.microsoft.com/office/powerpoint/2010/main" val="162353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3364-CC5A-5026-6E6F-DB859AD6D0F7}"/>
            </a:ext>
          </a:extLst>
        </p:cNvPr>
        <p:cNvGrpSpPr/>
        <p:nvPr/>
      </p:nvGrpSpPr>
      <p:grpSpPr>
        <a:xfrm>
          <a:off x="0" y="0"/>
          <a:ext cx="0" cy="0"/>
          <a:chOff x="0" y="0"/>
          <a:chExt cx="0" cy="0"/>
        </a:xfrm>
      </p:grpSpPr>
      <p:pic>
        <p:nvPicPr>
          <p:cNvPr id="13" name="Immagine 12" descr="Immagine che contiene testo, linea, diagramma, Diagramma&#10;&#10;Il contenuto generato dall'IA potrebbe non essere corretto.">
            <a:extLst>
              <a:ext uri="{FF2B5EF4-FFF2-40B4-BE49-F238E27FC236}">
                <a16:creationId xmlns:a16="http://schemas.microsoft.com/office/drawing/2014/main" id="{8813AC92-C768-2234-7B1D-6EB64CBA0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381" y="854074"/>
            <a:ext cx="4324350" cy="5867400"/>
          </a:xfrm>
          <a:prstGeom prst="rect">
            <a:avLst/>
          </a:prstGeom>
        </p:spPr>
      </p:pic>
      <p:sp>
        <p:nvSpPr>
          <p:cNvPr id="2" name="Segnaposto contenuto 1">
            <a:extLst>
              <a:ext uri="{FF2B5EF4-FFF2-40B4-BE49-F238E27FC236}">
                <a16:creationId xmlns:a16="http://schemas.microsoft.com/office/drawing/2014/main" id="{D1EB7379-EBB5-CFDC-61DD-6EF6CC93282D}"/>
              </a:ext>
            </a:extLst>
          </p:cNvPr>
          <p:cNvSpPr>
            <a:spLocks noGrp="1"/>
          </p:cNvSpPr>
          <p:nvPr>
            <p:ph idx="1"/>
          </p:nvPr>
        </p:nvSpPr>
        <p:spPr>
          <a:xfrm>
            <a:off x="273600" y="1062182"/>
            <a:ext cx="6154360" cy="5114781"/>
          </a:xfrm>
        </p:spPr>
        <p:txBody>
          <a:bodyPr>
            <a:normAutofit/>
          </a:bodyPr>
          <a:lstStyle/>
          <a:p>
            <a:pPr marL="0" indent="0" algn="just">
              <a:buNone/>
            </a:pPr>
            <a:r>
              <a:rPr lang="en-GB" sz="1600" noProof="0" dirty="0"/>
              <a:t>Development and production costs lead to a first estimation of the aircraft delivery price.</a:t>
            </a:r>
          </a:p>
          <a:p>
            <a:pPr marL="0" indent="0" algn="just">
              <a:buNone/>
            </a:pPr>
            <a:endParaRPr lang="en-GB" sz="1600" noProof="0" dirty="0"/>
          </a:p>
          <a:p>
            <a:pPr marL="0" indent="0" algn="just">
              <a:buNone/>
            </a:pPr>
            <a:r>
              <a:rPr lang="en-GB" sz="1600" noProof="0" dirty="0"/>
              <a:t>During the conceptual and preliminary design phases, two classes of methodologies can be found for the analysis of such cost items.</a:t>
            </a:r>
          </a:p>
          <a:p>
            <a:pPr algn="just"/>
            <a:r>
              <a:rPr lang="en-GB" sz="1600" noProof="0" dirty="0"/>
              <a:t>L0: statistical methods, the aircraft delivery price (ADP) is usually a results of a simple polynomial regression of historical data.</a:t>
            </a:r>
          </a:p>
          <a:p>
            <a:pPr marL="0" indent="0" algn="just">
              <a:buNone/>
            </a:pPr>
            <a:endParaRPr lang="en-GB" sz="1600" noProof="0" dirty="0"/>
          </a:p>
          <a:p>
            <a:pPr marL="0" indent="0" algn="just">
              <a:buNone/>
            </a:pPr>
            <a:r>
              <a:rPr lang="en-GB" sz="1600" noProof="0" dirty="0"/>
              <a:t>Typical L0 methodologies require the only knowledge of the aircraft maximum take-off mass (MTOM), or, more commonly, the operative empty mass (OEM). Data is then collected, in a specific class of vehicles (large transport, business jet, regional turboprop), to derive a polynomial regression equation.</a:t>
            </a:r>
          </a:p>
        </p:txBody>
      </p:sp>
      <p:sp>
        <p:nvSpPr>
          <p:cNvPr id="3" name="Titolo 2">
            <a:extLst>
              <a:ext uri="{FF2B5EF4-FFF2-40B4-BE49-F238E27FC236}">
                <a16:creationId xmlns:a16="http://schemas.microsoft.com/office/drawing/2014/main" id="{C358CADA-35F2-0FAD-859B-72AF54F8B957}"/>
              </a:ext>
            </a:extLst>
          </p:cNvPr>
          <p:cNvSpPr>
            <a:spLocks noGrp="1"/>
          </p:cNvSpPr>
          <p:nvPr>
            <p:ph type="title"/>
          </p:nvPr>
        </p:nvSpPr>
        <p:spPr/>
        <p:txBody>
          <a:bodyPr/>
          <a:lstStyle/>
          <a:p>
            <a:r>
              <a:rPr lang="en-GB" noProof="0" dirty="0"/>
              <a:t>Development &amp; Production Costs</a:t>
            </a:r>
          </a:p>
        </p:txBody>
      </p:sp>
      <p:sp>
        <p:nvSpPr>
          <p:cNvPr id="4" name="Segnaposto data 3">
            <a:extLst>
              <a:ext uri="{FF2B5EF4-FFF2-40B4-BE49-F238E27FC236}">
                <a16:creationId xmlns:a16="http://schemas.microsoft.com/office/drawing/2014/main" id="{0FC64E37-839B-26B4-2DE4-0C6A52153BDC}"/>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6" name="Segnaposto numero diapositiva 5">
            <a:extLst>
              <a:ext uri="{FF2B5EF4-FFF2-40B4-BE49-F238E27FC236}">
                <a16:creationId xmlns:a16="http://schemas.microsoft.com/office/drawing/2014/main" id="{B990765B-5EFC-793F-8202-6E3FCEC50674}"/>
              </a:ext>
            </a:extLst>
          </p:cNvPr>
          <p:cNvSpPr>
            <a:spLocks noGrp="1"/>
          </p:cNvSpPr>
          <p:nvPr>
            <p:ph type="sldNum" sz="quarter" idx="12"/>
          </p:nvPr>
        </p:nvSpPr>
        <p:spPr/>
        <p:txBody>
          <a:bodyPr/>
          <a:lstStyle/>
          <a:p>
            <a:fld id="{01C94AA0-DFC0-467B-8B71-0E84700B47BA}" type="slidenum">
              <a:rPr lang="en-GB" noProof="0" smtClean="0"/>
              <a:pPr/>
              <a:t>4</a:t>
            </a:fld>
            <a:endParaRPr lang="en-GB" noProof="0" dirty="0"/>
          </a:p>
        </p:txBody>
      </p:sp>
      <p:sp>
        <p:nvSpPr>
          <p:cNvPr id="9" name="CasellaDiTesto 8">
            <a:extLst>
              <a:ext uri="{FF2B5EF4-FFF2-40B4-BE49-F238E27FC236}">
                <a16:creationId xmlns:a16="http://schemas.microsoft.com/office/drawing/2014/main" id="{28DBE7BD-91F9-BB6C-4FA4-ACB5E3C8C31C}"/>
              </a:ext>
            </a:extLst>
          </p:cNvPr>
          <p:cNvSpPr txBox="1"/>
          <p:nvPr/>
        </p:nvSpPr>
        <p:spPr>
          <a:xfrm>
            <a:off x="7195381" y="3137237"/>
            <a:ext cx="3585172" cy="461665"/>
          </a:xfrm>
          <a:prstGeom prst="rect">
            <a:avLst/>
          </a:prstGeom>
          <a:noFill/>
        </p:spPr>
        <p:txBody>
          <a:bodyPr wrap="square" rtlCol="0">
            <a:spAutoFit/>
          </a:bodyPr>
          <a:lstStyle/>
          <a:p>
            <a:r>
              <a:rPr lang="en-GB" sz="1200" i="1" noProof="0" dirty="0">
                <a:latin typeface="Aptos Light" panose="020B0004020202020204" pitchFamily="34" charset="0"/>
              </a:rPr>
              <a:t>Linear regression for the ADP. Jenkinson L.R., Simpkin P., Rhodes D. Civil Jet Aircraft Design (1999). </a:t>
            </a:r>
          </a:p>
        </p:txBody>
      </p:sp>
      <p:sp>
        <p:nvSpPr>
          <p:cNvPr id="14" name="Segnaposto piè di pagina 4">
            <a:extLst>
              <a:ext uri="{FF2B5EF4-FFF2-40B4-BE49-F238E27FC236}">
                <a16:creationId xmlns:a16="http://schemas.microsoft.com/office/drawing/2014/main" id="{619C993A-1BCC-AA67-D170-8DF50E1FE49E}"/>
              </a:ext>
            </a:extLst>
          </p:cNvPr>
          <p:cNvSpPr>
            <a:spLocks noGrp="1"/>
          </p:cNvSpPr>
          <p:nvPr>
            <p:ph type="ftr" sz="quarter" idx="11"/>
          </p:nvPr>
        </p:nvSpPr>
        <p:spPr>
          <a:xfrm>
            <a:off x="1384419" y="6356350"/>
            <a:ext cx="10084037" cy="365125"/>
          </a:xfrm>
        </p:spPr>
        <p:txBody>
          <a:bodyPr/>
          <a:lstStyle/>
          <a:p>
            <a:r>
              <a:rPr lang="en-GB" noProof="0" dirty="0"/>
              <a:t>Aircraft Cost Analysis</a:t>
            </a:r>
          </a:p>
        </p:txBody>
      </p:sp>
    </p:spTree>
    <p:extLst>
      <p:ext uri="{BB962C8B-B14F-4D97-AF65-F5344CB8AC3E}">
        <p14:creationId xmlns:p14="http://schemas.microsoft.com/office/powerpoint/2010/main" val="104352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2E05D-4B98-F964-EC44-65B5005E8430}"/>
            </a:ext>
          </a:extLst>
        </p:cNvPr>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677A2B1-D79A-C993-D87E-BF0DE5BB48B5}"/>
              </a:ext>
            </a:extLst>
          </p:cNvPr>
          <p:cNvSpPr>
            <a:spLocks noGrp="1"/>
          </p:cNvSpPr>
          <p:nvPr>
            <p:ph idx="1"/>
          </p:nvPr>
        </p:nvSpPr>
        <p:spPr>
          <a:xfrm>
            <a:off x="273600" y="1062182"/>
            <a:ext cx="6154360" cy="5114781"/>
          </a:xfrm>
        </p:spPr>
        <p:txBody>
          <a:bodyPr>
            <a:normAutofit lnSpcReduction="10000"/>
          </a:bodyPr>
          <a:lstStyle/>
          <a:p>
            <a:pPr marL="0" indent="0" algn="just">
              <a:buNone/>
            </a:pPr>
            <a:r>
              <a:rPr lang="en-GB" sz="1600" noProof="0" dirty="0"/>
              <a:t>Development and production costs lead to a first estimation of the aircraft delivery price.</a:t>
            </a:r>
          </a:p>
          <a:p>
            <a:pPr marL="0" indent="0" algn="just">
              <a:buNone/>
            </a:pPr>
            <a:endParaRPr lang="en-GB" sz="1600" noProof="0" dirty="0"/>
          </a:p>
          <a:p>
            <a:pPr marL="0" indent="0" algn="just">
              <a:buNone/>
            </a:pPr>
            <a:r>
              <a:rPr lang="en-GB" sz="1600" noProof="0" dirty="0"/>
              <a:t>During the conceptual and preliminary design phases, two classes of methodologies can be found for the analysis of such cost items.</a:t>
            </a:r>
          </a:p>
          <a:p>
            <a:pPr algn="just"/>
            <a:r>
              <a:rPr lang="en-GB" sz="1600" noProof="0" dirty="0"/>
              <a:t>L1: empirical equations, often referred to as cost estimating relationships (CER), connecting historical trends with industry-based knowledge.</a:t>
            </a:r>
          </a:p>
          <a:p>
            <a:pPr marL="0" indent="0" algn="just">
              <a:buNone/>
            </a:pPr>
            <a:endParaRPr lang="en-GB" sz="1600" noProof="0" dirty="0"/>
          </a:p>
          <a:p>
            <a:pPr marL="0" indent="0" algn="just">
              <a:buNone/>
            </a:pPr>
            <a:r>
              <a:rPr lang="en-GB" sz="1600" noProof="0" dirty="0"/>
              <a:t>CER-based equations are typically implemented in the preliminary design stage, where performance and a mass breakdown of the aircraft are available. The build-up of the CERs for each component in the development and production class enable the estimation of the aircraft delivery price.</a:t>
            </a:r>
          </a:p>
          <a:p>
            <a:pPr marL="0" indent="0" algn="just">
              <a:buNone/>
            </a:pPr>
            <a:endParaRPr lang="en-GB" sz="1600" noProof="0" dirty="0"/>
          </a:p>
          <a:p>
            <a:pPr marL="0" indent="0" algn="just">
              <a:buNone/>
            </a:pPr>
            <a:r>
              <a:rPr lang="en-GB" sz="1600" noProof="0" dirty="0"/>
              <a:t>The most common CERs can be found in:</a:t>
            </a:r>
          </a:p>
          <a:p>
            <a:pPr marL="342900" indent="-342900" algn="just">
              <a:buFont typeface="+mj-lt"/>
              <a:buAutoNum type="arabicPeriod"/>
            </a:pPr>
            <a:r>
              <a:rPr lang="en-GB" sz="1600" i="1" noProof="0" dirty="0">
                <a:latin typeface="Aptos Light" panose="020B0004020202020204" pitchFamily="34" charset="0"/>
              </a:rPr>
              <a:t>Gudmundsson S. General Aviation Aircraft Design. Butterworth-Heinemann, Elsevier. (2022).</a:t>
            </a:r>
          </a:p>
          <a:p>
            <a:pPr marL="342900" indent="-342900" algn="just">
              <a:buFont typeface="+mj-lt"/>
              <a:buAutoNum type="arabicPeriod"/>
            </a:pPr>
            <a:r>
              <a:rPr lang="en-GB" sz="1600" i="1" noProof="0" dirty="0"/>
              <a:t>Roskam J. Airplane Design – Part VIII (1990).  </a:t>
            </a:r>
          </a:p>
          <a:p>
            <a:pPr marL="0" indent="0" algn="just">
              <a:buNone/>
            </a:pPr>
            <a:endParaRPr lang="en-GB" sz="1600" noProof="0" dirty="0"/>
          </a:p>
          <a:p>
            <a:pPr marL="342900" indent="-342900" algn="just">
              <a:buFont typeface="+mj-lt"/>
              <a:buAutoNum type="arabicPeriod"/>
            </a:pPr>
            <a:endParaRPr lang="en-GB" sz="1600" noProof="0" dirty="0"/>
          </a:p>
        </p:txBody>
      </p:sp>
      <p:sp>
        <p:nvSpPr>
          <p:cNvPr id="3" name="Titolo 2">
            <a:extLst>
              <a:ext uri="{FF2B5EF4-FFF2-40B4-BE49-F238E27FC236}">
                <a16:creationId xmlns:a16="http://schemas.microsoft.com/office/drawing/2014/main" id="{6D1771DB-FB39-50A3-AB3C-95023F40AFAB}"/>
              </a:ext>
            </a:extLst>
          </p:cNvPr>
          <p:cNvSpPr>
            <a:spLocks noGrp="1"/>
          </p:cNvSpPr>
          <p:nvPr>
            <p:ph type="title"/>
          </p:nvPr>
        </p:nvSpPr>
        <p:spPr/>
        <p:txBody>
          <a:bodyPr/>
          <a:lstStyle/>
          <a:p>
            <a:r>
              <a:rPr lang="en-GB" noProof="0" dirty="0"/>
              <a:t>Development &amp; Production Costs</a:t>
            </a:r>
          </a:p>
        </p:txBody>
      </p:sp>
      <p:sp>
        <p:nvSpPr>
          <p:cNvPr id="4" name="Segnaposto data 3">
            <a:extLst>
              <a:ext uri="{FF2B5EF4-FFF2-40B4-BE49-F238E27FC236}">
                <a16:creationId xmlns:a16="http://schemas.microsoft.com/office/drawing/2014/main" id="{485060AE-0448-5D2E-2DFA-FF55682D7E5A}"/>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6" name="Segnaposto numero diapositiva 5">
            <a:extLst>
              <a:ext uri="{FF2B5EF4-FFF2-40B4-BE49-F238E27FC236}">
                <a16:creationId xmlns:a16="http://schemas.microsoft.com/office/drawing/2014/main" id="{A89E7360-C7F0-DA0F-BD85-3D3E548CEEEC}"/>
              </a:ext>
            </a:extLst>
          </p:cNvPr>
          <p:cNvSpPr>
            <a:spLocks noGrp="1"/>
          </p:cNvSpPr>
          <p:nvPr>
            <p:ph type="sldNum" sz="quarter" idx="12"/>
          </p:nvPr>
        </p:nvSpPr>
        <p:spPr/>
        <p:txBody>
          <a:bodyPr/>
          <a:lstStyle/>
          <a:p>
            <a:fld id="{01C94AA0-DFC0-467B-8B71-0E84700B47BA}" type="slidenum">
              <a:rPr lang="en-GB" noProof="0" smtClean="0"/>
              <a:pPr/>
              <a:t>5</a:t>
            </a:fld>
            <a:endParaRPr lang="en-GB" noProof="0" dirty="0"/>
          </a:p>
        </p:txBody>
      </p:sp>
      <p:sp>
        <p:nvSpPr>
          <p:cNvPr id="14" name="Segnaposto piè di pagina 4">
            <a:extLst>
              <a:ext uri="{FF2B5EF4-FFF2-40B4-BE49-F238E27FC236}">
                <a16:creationId xmlns:a16="http://schemas.microsoft.com/office/drawing/2014/main" id="{F7B1BD72-20ED-89E7-C87E-32EF26EC847F}"/>
              </a:ext>
            </a:extLst>
          </p:cNvPr>
          <p:cNvSpPr>
            <a:spLocks noGrp="1"/>
          </p:cNvSpPr>
          <p:nvPr>
            <p:ph type="ftr" sz="quarter" idx="11"/>
          </p:nvPr>
        </p:nvSpPr>
        <p:spPr>
          <a:xfrm>
            <a:off x="1384419" y="6356350"/>
            <a:ext cx="10084037" cy="365125"/>
          </a:xfrm>
        </p:spPr>
        <p:txBody>
          <a:bodyPr/>
          <a:lstStyle/>
          <a:p>
            <a:r>
              <a:rPr lang="en-GB" noProof="0" dirty="0"/>
              <a:t>Aircraft Cost Analysis</a:t>
            </a:r>
          </a:p>
        </p:txBody>
      </p:sp>
      <p:pic>
        <p:nvPicPr>
          <p:cNvPr id="10" name="Elemento grafico 9">
            <a:extLst>
              <a:ext uri="{FF2B5EF4-FFF2-40B4-BE49-F238E27FC236}">
                <a16:creationId xmlns:a16="http://schemas.microsoft.com/office/drawing/2014/main" id="{BED1B9FB-AC46-6EAD-2986-602E9AB7E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3667" y="1062182"/>
            <a:ext cx="3320123" cy="5048034"/>
          </a:xfrm>
          <a:prstGeom prst="rect">
            <a:avLst/>
          </a:prstGeom>
        </p:spPr>
      </p:pic>
      <p:sp>
        <p:nvSpPr>
          <p:cNvPr id="11" name="CasellaDiTesto 10">
            <a:extLst>
              <a:ext uri="{FF2B5EF4-FFF2-40B4-BE49-F238E27FC236}">
                <a16:creationId xmlns:a16="http://schemas.microsoft.com/office/drawing/2014/main" id="{AED29A47-8858-28D1-EB36-5606BEE13452}"/>
              </a:ext>
            </a:extLst>
          </p:cNvPr>
          <p:cNvSpPr txBox="1"/>
          <p:nvPr/>
        </p:nvSpPr>
        <p:spPr>
          <a:xfrm>
            <a:off x="10293790" y="4355890"/>
            <a:ext cx="1745810" cy="1754326"/>
          </a:xfrm>
          <a:prstGeom prst="rect">
            <a:avLst/>
          </a:prstGeom>
          <a:noFill/>
        </p:spPr>
        <p:txBody>
          <a:bodyPr wrap="square" rtlCol="0">
            <a:spAutoFit/>
          </a:bodyPr>
          <a:lstStyle/>
          <a:p>
            <a:r>
              <a:rPr lang="en-GB" sz="1200" i="1" noProof="0" dirty="0">
                <a:latin typeface="Aptos Light" panose="020B0004020202020204" pitchFamily="34" charset="0"/>
              </a:rPr>
              <a:t>Example of CER breakdown. </a:t>
            </a:r>
          </a:p>
          <a:p>
            <a:endParaRPr lang="en-GB" sz="1200" i="1" noProof="0" dirty="0">
              <a:latin typeface="Aptos Light" panose="020B0004020202020204" pitchFamily="34" charset="0"/>
            </a:endParaRPr>
          </a:p>
          <a:p>
            <a:r>
              <a:rPr lang="en-GB" sz="1200" i="1" noProof="0" dirty="0">
                <a:latin typeface="Aptos Light" panose="020B0004020202020204" pitchFamily="34" charset="0"/>
              </a:rPr>
              <a:t>Adapted from Gudmundsson S. General Aviation Aircraft Design. Butterworth-Heinemann, Elsevier. (2022).</a:t>
            </a:r>
          </a:p>
        </p:txBody>
      </p:sp>
    </p:spTree>
    <p:extLst>
      <p:ext uri="{BB962C8B-B14F-4D97-AF65-F5344CB8AC3E}">
        <p14:creationId xmlns:p14="http://schemas.microsoft.com/office/powerpoint/2010/main" val="205620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5F13ECC-F591-43B9-34E6-79A13C099BF2}"/>
              </a:ext>
            </a:extLst>
          </p:cNvPr>
          <p:cNvSpPr>
            <a:spLocks noGrp="1"/>
          </p:cNvSpPr>
          <p:nvPr>
            <p:ph idx="1"/>
          </p:nvPr>
        </p:nvSpPr>
        <p:spPr>
          <a:xfrm>
            <a:off x="273600" y="1062182"/>
            <a:ext cx="6154360" cy="5114781"/>
          </a:xfrm>
        </p:spPr>
        <p:txBody>
          <a:bodyPr>
            <a:normAutofit/>
          </a:bodyPr>
          <a:lstStyle/>
          <a:p>
            <a:pPr marL="0" indent="0" algn="just">
              <a:buNone/>
            </a:pPr>
            <a:r>
              <a:rPr lang="en-GB" sz="1800" noProof="0" dirty="0"/>
              <a:t>Methodologies developed over the years tend to classify total operating costs (TOC) in different ways, usually depending on the point of view of the primary user of the methods.</a:t>
            </a:r>
          </a:p>
          <a:p>
            <a:pPr marL="0" indent="0" algn="just">
              <a:buNone/>
            </a:pPr>
            <a:endParaRPr lang="en-GB" sz="1800" noProof="0" dirty="0"/>
          </a:p>
          <a:p>
            <a:pPr marL="0" indent="0" algn="just">
              <a:buNone/>
            </a:pPr>
            <a:r>
              <a:rPr lang="en-GB" sz="1800" noProof="0" dirty="0"/>
              <a:t>The IATA Airline Cost Management Group (ACMG) divides TOCs in three categories: </a:t>
            </a:r>
            <a:r>
              <a:rPr lang="en-GB" sz="1800" i="1" noProof="0" dirty="0"/>
              <a:t>flight operations</a:t>
            </a:r>
            <a:r>
              <a:rPr lang="en-GB" sz="1800" noProof="0" dirty="0"/>
              <a:t>, directly related to the flight activities of the aircraft, </a:t>
            </a:r>
            <a:r>
              <a:rPr lang="en-GB" sz="1800" i="1" noProof="0" dirty="0"/>
              <a:t>ground operations</a:t>
            </a:r>
            <a:r>
              <a:rPr lang="en-GB" sz="1800" noProof="0" dirty="0"/>
              <a:t>, connected to tasks performed on ground, such as maintenance, airport handling and </a:t>
            </a:r>
            <a:r>
              <a:rPr lang="en-GB" sz="1800" i="1" noProof="0" dirty="0"/>
              <a:t>systems costs</a:t>
            </a:r>
            <a:r>
              <a:rPr lang="en-GB" sz="1800" noProof="0" dirty="0"/>
              <a:t>, including cost items necessary to make the aircraft «operative», such as crew costs, passenger services, communication. </a:t>
            </a:r>
          </a:p>
          <a:p>
            <a:pPr marL="0" indent="0" algn="just">
              <a:buNone/>
            </a:pPr>
            <a:endParaRPr lang="en-GB" sz="1800" dirty="0"/>
          </a:p>
          <a:p>
            <a:pPr marL="0" indent="0" algn="just">
              <a:buNone/>
            </a:pPr>
            <a:r>
              <a:rPr lang="en-GB" sz="1800" noProof="0" dirty="0"/>
              <a:t>The 2109 report of the IATA ACMG provides an overview of </a:t>
            </a:r>
            <a:r>
              <a:rPr lang="en-GB" sz="1800" noProof="0" dirty="0" err="1"/>
              <a:t>th</a:t>
            </a:r>
            <a:r>
              <a:rPr lang="en-GB" sz="1800" dirty="0"/>
              <a:t>e different cost items in each category, as well as an example of the breakdown of such items and their percentage in composing operational expenditures.</a:t>
            </a:r>
            <a:endParaRPr lang="en-GB" sz="1800" noProof="0" dirty="0"/>
          </a:p>
        </p:txBody>
      </p:sp>
      <p:sp>
        <p:nvSpPr>
          <p:cNvPr id="3" name="Titolo 2">
            <a:extLst>
              <a:ext uri="{FF2B5EF4-FFF2-40B4-BE49-F238E27FC236}">
                <a16:creationId xmlns:a16="http://schemas.microsoft.com/office/drawing/2014/main" id="{CB2AB34E-D80F-A346-875C-87A30178A2AF}"/>
              </a:ext>
            </a:extLst>
          </p:cNvPr>
          <p:cNvSpPr>
            <a:spLocks noGrp="1"/>
          </p:cNvSpPr>
          <p:nvPr>
            <p:ph type="title"/>
          </p:nvPr>
        </p:nvSpPr>
        <p:spPr/>
        <p:txBody>
          <a:bodyPr/>
          <a:lstStyle/>
          <a:p>
            <a:r>
              <a:rPr lang="en-GB" noProof="0" dirty="0"/>
              <a:t>Total Operating Costs</a:t>
            </a:r>
          </a:p>
        </p:txBody>
      </p:sp>
      <p:sp>
        <p:nvSpPr>
          <p:cNvPr id="4" name="Segnaposto data 3">
            <a:extLst>
              <a:ext uri="{FF2B5EF4-FFF2-40B4-BE49-F238E27FC236}">
                <a16:creationId xmlns:a16="http://schemas.microsoft.com/office/drawing/2014/main" id="{5FDCC791-3543-94A8-9503-3A94D0E30FDA}"/>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5" name="Segnaposto piè di pagina 4">
            <a:extLst>
              <a:ext uri="{FF2B5EF4-FFF2-40B4-BE49-F238E27FC236}">
                <a16:creationId xmlns:a16="http://schemas.microsoft.com/office/drawing/2014/main" id="{5F4F100D-0ECD-9D48-3E18-B07634589E19}"/>
              </a:ext>
            </a:extLst>
          </p:cNvPr>
          <p:cNvSpPr>
            <a:spLocks noGrp="1"/>
          </p:cNvSpPr>
          <p:nvPr>
            <p:ph type="ftr" sz="quarter" idx="11"/>
          </p:nvPr>
        </p:nvSpPr>
        <p:spPr/>
        <p:txBody>
          <a:bodyPr/>
          <a:lstStyle/>
          <a:p>
            <a:r>
              <a:rPr lang="en-GB" noProof="0" dirty="0"/>
              <a:t>Aircraft Cost Analysis</a:t>
            </a:r>
          </a:p>
        </p:txBody>
      </p:sp>
      <p:sp>
        <p:nvSpPr>
          <p:cNvPr id="6" name="Segnaposto numero diapositiva 5">
            <a:extLst>
              <a:ext uri="{FF2B5EF4-FFF2-40B4-BE49-F238E27FC236}">
                <a16:creationId xmlns:a16="http://schemas.microsoft.com/office/drawing/2014/main" id="{2B8F4115-7CB3-5E99-71F6-73DEB9D648A6}"/>
              </a:ext>
            </a:extLst>
          </p:cNvPr>
          <p:cNvSpPr>
            <a:spLocks noGrp="1"/>
          </p:cNvSpPr>
          <p:nvPr>
            <p:ph type="sldNum" sz="quarter" idx="12"/>
          </p:nvPr>
        </p:nvSpPr>
        <p:spPr/>
        <p:txBody>
          <a:bodyPr/>
          <a:lstStyle/>
          <a:p>
            <a:fld id="{01C94AA0-DFC0-467B-8B71-0E84700B47BA}" type="slidenum">
              <a:rPr lang="en-GB" noProof="0" smtClean="0"/>
              <a:pPr/>
              <a:t>6</a:t>
            </a:fld>
            <a:endParaRPr lang="en-GB" noProof="0" dirty="0"/>
          </a:p>
        </p:txBody>
      </p:sp>
      <p:pic>
        <p:nvPicPr>
          <p:cNvPr id="8" name="Immagine 7">
            <a:extLst>
              <a:ext uri="{FF2B5EF4-FFF2-40B4-BE49-F238E27FC236}">
                <a16:creationId xmlns:a16="http://schemas.microsoft.com/office/drawing/2014/main" id="{1B5781D6-2FEA-7F7D-D87B-F2A234A9340C}"/>
              </a:ext>
            </a:extLst>
          </p:cNvPr>
          <p:cNvPicPr>
            <a:picLocks noChangeAspect="1"/>
          </p:cNvPicPr>
          <p:nvPr/>
        </p:nvPicPr>
        <p:blipFill>
          <a:blip r:embed="rId2"/>
          <a:stretch>
            <a:fillRect/>
          </a:stretch>
        </p:blipFill>
        <p:spPr>
          <a:xfrm>
            <a:off x="6669919" y="1062182"/>
            <a:ext cx="5248481" cy="4310770"/>
          </a:xfrm>
          <a:prstGeom prst="rect">
            <a:avLst/>
          </a:prstGeom>
        </p:spPr>
      </p:pic>
      <p:sp>
        <p:nvSpPr>
          <p:cNvPr id="9" name="CasellaDiTesto 8">
            <a:extLst>
              <a:ext uri="{FF2B5EF4-FFF2-40B4-BE49-F238E27FC236}">
                <a16:creationId xmlns:a16="http://schemas.microsoft.com/office/drawing/2014/main" id="{D134877B-C7A8-62E7-4128-B6D5C67CFD76}"/>
              </a:ext>
            </a:extLst>
          </p:cNvPr>
          <p:cNvSpPr txBox="1"/>
          <p:nvPr/>
        </p:nvSpPr>
        <p:spPr>
          <a:xfrm>
            <a:off x="8084744" y="5479222"/>
            <a:ext cx="3003429" cy="461665"/>
          </a:xfrm>
          <a:prstGeom prst="rect">
            <a:avLst/>
          </a:prstGeom>
          <a:noFill/>
        </p:spPr>
        <p:txBody>
          <a:bodyPr wrap="square" rtlCol="0">
            <a:spAutoFit/>
          </a:bodyPr>
          <a:lstStyle/>
          <a:p>
            <a:r>
              <a:rPr lang="it-IT" sz="1200" i="1" dirty="0">
                <a:latin typeface="Aptos Light" panose="020B0004020202020204" pitchFamily="34" charset="0"/>
              </a:rPr>
              <a:t>Split of </a:t>
            </a:r>
            <a:r>
              <a:rPr lang="it-IT" sz="1200" i="1" dirty="0" err="1">
                <a:latin typeface="Aptos Light" panose="020B0004020202020204" pitchFamily="34" charset="0"/>
              </a:rPr>
              <a:t>total</a:t>
            </a:r>
            <a:r>
              <a:rPr lang="it-IT" sz="1200" i="1" dirty="0">
                <a:latin typeface="Aptos Light" panose="020B0004020202020204" pitchFamily="34" charset="0"/>
              </a:rPr>
              <a:t> </a:t>
            </a:r>
            <a:r>
              <a:rPr lang="it-IT" sz="1200" i="1" dirty="0" err="1">
                <a:latin typeface="Aptos Light" panose="020B0004020202020204" pitchFamily="34" charset="0"/>
              </a:rPr>
              <a:t>operating</a:t>
            </a:r>
            <a:r>
              <a:rPr lang="it-IT" sz="1200" i="1" dirty="0">
                <a:latin typeface="Aptos Light" panose="020B0004020202020204" pitchFamily="34" charset="0"/>
              </a:rPr>
              <a:t> costs. IATA report 2019. Ref. </a:t>
            </a:r>
            <a:r>
              <a:rPr lang="it-IT" sz="1200" i="1" dirty="0">
                <a:latin typeface="Aptos Light" panose="020B0004020202020204" pitchFamily="34" charset="0"/>
                <a:hlinkClick r:id="rId3"/>
              </a:rPr>
              <a:t>EUROCONTROL</a:t>
            </a:r>
            <a:endParaRPr lang="it-IT" sz="1200" i="1" dirty="0">
              <a:latin typeface="Aptos Light" panose="020B0004020202020204" pitchFamily="34" charset="0"/>
            </a:endParaRPr>
          </a:p>
        </p:txBody>
      </p:sp>
    </p:spTree>
    <p:extLst>
      <p:ext uri="{BB962C8B-B14F-4D97-AF65-F5344CB8AC3E}">
        <p14:creationId xmlns:p14="http://schemas.microsoft.com/office/powerpoint/2010/main" val="41450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0855-45C1-C5DF-6168-D404D7D56079}"/>
            </a:ext>
          </a:extLst>
        </p:cNvPr>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153D106-7F7F-5A32-8A10-B03C16A457D4}"/>
              </a:ext>
            </a:extLst>
          </p:cNvPr>
          <p:cNvSpPr>
            <a:spLocks noGrp="1"/>
          </p:cNvSpPr>
          <p:nvPr>
            <p:ph idx="1"/>
          </p:nvPr>
        </p:nvSpPr>
        <p:spPr>
          <a:xfrm>
            <a:off x="273600" y="1062182"/>
            <a:ext cx="6154360" cy="5114781"/>
          </a:xfrm>
        </p:spPr>
        <p:txBody>
          <a:bodyPr>
            <a:normAutofit/>
          </a:bodyPr>
          <a:lstStyle/>
          <a:p>
            <a:pPr marL="0" indent="0" algn="just">
              <a:buNone/>
            </a:pPr>
            <a:r>
              <a:rPr lang="en-GB" sz="1800" dirty="0"/>
              <a:t>The integration of cost analysis methodologies in the preliminary design stages led to a different categorization of TOCs, usually to ease cost-driven design space explorations and optimizations.</a:t>
            </a:r>
          </a:p>
          <a:p>
            <a:pPr marL="0" indent="0" algn="just">
              <a:buNone/>
            </a:pPr>
            <a:endParaRPr lang="en-GB" sz="1800" dirty="0"/>
          </a:p>
          <a:p>
            <a:pPr marL="0" indent="0" algn="just">
              <a:buNone/>
            </a:pPr>
            <a:r>
              <a:rPr lang="en-GB" sz="1800" dirty="0"/>
              <a:t>Early models developed towards this approach include the Air Transportation Association (ATA) method (1967) and the Association of European Airlines (AEA) method (1989). TOCs are classified in Direct Operating Costs (DOC) and Indirect Operating Costs (IOC).</a:t>
            </a:r>
          </a:p>
          <a:p>
            <a:pPr marL="0" indent="0" algn="just">
              <a:buNone/>
            </a:pPr>
            <a:endParaRPr lang="en-GB" sz="1800" dirty="0"/>
          </a:p>
          <a:p>
            <a:pPr marL="0" indent="0" algn="just">
              <a:buNone/>
            </a:pPr>
            <a:r>
              <a:rPr lang="en-GB" sz="1800" dirty="0"/>
              <a:t>The AEA and ATA methods share the same formulation for many cost items, main differences can be found in </a:t>
            </a:r>
            <a:r>
              <a:rPr lang="en-GB" sz="1800" i="1" dirty="0"/>
              <a:t>capital costs</a:t>
            </a:r>
            <a:r>
              <a:rPr lang="en-GB" sz="1800" dirty="0"/>
              <a:t> (depreciation, insurance and purchase interests) and in the total maintenance costs. The same classification has been adopted also by more recent methodologies, such as the simplified TU Berlin model [1].</a:t>
            </a:r>
          </a:p>
          <a:p>
            <a:pPr marL="0" indent="0" algn="just">
              <a:buNone/>
            </a:pPr>
            <a:endParaRPr lang="en-GB" sz="1800" dirty="0"/>
          </a:p>
          <a:p>
            <a:pPr marL="0" indent="0" algn="just">
              <a:buNone/>
            </a:pPr>
            <a:endParaRPr lang="en-GB" sz="1800" noProof="0" dirty="0"/>
          </a:p>
          <a:p>
            <a:pPr marL="0" indent="0" algn="just">
              <a:buNone/>
            </a:pPr>
            <a:endParaRPr lang="en-GB" sz="1800" noProof="0" dirty="0"/>
          </a:p>
        </p:txBody>
      </p:sp>
      <p:sp>
        <p:nvSpPr>
          <p:cNvPr id="3" name="Titolo 2">
            <a:extLst>
              <a:ext uri="{FF2B5EF4-FFF2-40B4-BE49-F238E27FC236}">
                <a16:creationId xmlns:a16="http://schemas.microsoft.com/office/drawing/2014/main" id="{24B53A9A-B739-F1E3-CB1A-8A83BEB7D5CF}"/>
              </a:ext>
            </a:extLst>
          </p:cNvPr>
          <p:cNvSpPr>
            <a:spLocks noGrp="1"/>
          </p:cNvSpPr>
          <p:nvPr>
            <p:ph type="title"/>
          </p:nvPr>
        </p:nvSpPr>
        <p:spPr/>
        <p:txBody>
          <a:bodyPr/>
          <a:lstStyle/>
          <a:p>
            <a:r>
              <a:rPr lang="en-GB" noProof="0" dirty="0"/>
              <a:t>Total Operating Costs</a:t>
            </a:r>
          </a:p>
        </p:txBody>
      </p:sp>
      <p:sp>
        <p:nvSpPr>
          <p:cNvPr id="4" name="Segnaposto data 3">
            <a:extLst>
              <a:ext uri="{FF2B5EF4-FFF2-40B4-BE49-F238E27FC236}">
                <a16:creationId xmlns:a16="http://schemas.microsoft.com/office/drawing/2014/main" id="{1D3C61E9-3419-F983-6B2A-E11133BF448B}"/>
              </a:ext>
            </a:extLst>
          </p:cNvPr>
          <p:cNvSpPr>
            <a:spLocks noGrp="1"/>
          </p:cNvSpPr>
          <p:nvPr>
            <p:ph type="dt" sz="half" idx="10"/>
          </p:nvPr>
        </p:nvSpPr>
        <p:spPr/>
        <p:txBody>
          <a:bodyPr/>
          <a:lstStyle/>
          <a:p>
            <a:fld id="{1EBB9079-4176-44B5-A9DD-F7743D37AE06}" type="datetime1">
              <a:rPr lang="en-GB" noProof="0" smtClean="0"/>
              <a:t>16/03/2025</a:t>
            </a:fld>
            <a:endParaRPr lang="en-GB" noProof="0" dirty="0"/>
          </a:p>
        </p:txBody>
      </p:sp>
      <p:sp>
        <p:nvSpPr>
          <p:cNvPr id="5" name="Segnaposto piè di pagina 4">
            <a:extLst>
              <a:ext uri="{FF2B5EF4-FFF2-40B4-BE49-F238E27FC236}">
                <a16:creationId xmlns:a16="http://schemas.microsoft.com/office/drawing/2014/main" id="{6BBD0C0F-DAE2-7558-8BA7-4AC0BDADB301}"/>
              </a:ext>
            </a:extLst>
          </p:cNvPr>
          <p:cNvSpPr>
            <a:spLocks noGrp="1"/>
          </p:cNvSpPr>
          <p:nvPr>
            <p:ph type="ftr" sz="quarter" idx="11"/>
          </p:nvPr>
        </p:nvSpPr>
        <p:spPr/>
        <p:txBody>
          <a:bodyPr/>
          <a:lstStyle/>
          <a:p>
            <a:r>
              <a:rPr lang="en-GB" noProof="0" dirty="0"/>
              <a:t>Aircraft Cost Analysis</a:t>
            </a:r>
          </a:p>
        </p:txBody>
      </p:sp>
      <p:sp>
        <p:nvSpPr>
          <p:cNvPr id="6" name="Segnaposto numero diapositiva 5">
            <a:extLst>
              <a:ext uri="{FF2B5EF4-FFF2-40B4-BE49-F238E27FC236}">
                <a16:creationId xmlns:a16="http://schemas.microsoft.com/office/drawing/2014/main" id="{83E06D82-F30D-C2E1-1F19-B2E688B3E471}"/>
              </a:ext>
            </a:extLst>
          </p:cNvPr>
          <p:cNvSpPr>
            <a:spLocks noGrp="1"/>
          </p:cNvSpPr>
          <p:nvPr>
            <p:ph type="sldNum" sz="quarter" idx="12"/>
          </p:nvPr>
        </p:nvSpPr>
        <p:spPr/>
        <p:txBody>
          <a:bodyPr/>
          <a:lstStyle/>
          <a:p>
            <a:fld id="{01C94AA0-DFC0-467B-8B71-0E84700B47BA}" type="slidenum">
              <a:rPr lang="en-GB" noProof="0" smtClean="0"/>
              <a:pPr/>
              <a:t>7</a:t>
            </a:fld>
            <a:endParaRPr lang="en-GB" noProof="0" dirty="0"/>
          </a:p>
        </p:txBody>
      </p:sp>
      <p:pic>
        <p:nvPicPr>
          <p:cNvPr id="15" name="Elemento grafico 14">
            <a:extLst>
              <a:ext uri="{FF2B5EF4-FFF2-40B4-BE49-F238E27FC236}">
                <a16:creationId xmlns:a16="http://schemas.microsoft.com/office/drawing/2014/main" id="{9D3D8E15-5737-7564-1711-970AA51F0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8391" y="1062182"/>
            <a:ext cx="3876675" cy="5314950"/>
          </a:xfrm>
          <a:prstGeom prst="rect">
            <a:avLst/>
          </a:prstGeom>
        </p:spPr>
      </p:pic>
      <p:sp>
        <p:nvSpPr>
          <p:cNvPr id="16" name="CasellaDiTesto 15">
            <a:extLst>
              <a:ext uri="{FF2B5EF4-FFF2-40B4-BE49-F238E27FC236}">
                <a16:creationId xmlns:a16="http://schemas.microsoft.com/office/drawing/2014/main" id="{5B241097-1486-2A95-1B53-4443DE230573}"/>
              </a:ext>
            </a:extLst>
          </p:cNvPr>
          <p:cNvSpPr txBox="1"/>
          <p:nvPr/>
        </p:nvSpPr>
        <p:spPr>
          <a:xfrm>
            <a:off x="272077" y="5925462"/>
            <a:ext cx="6154360" cy="430887"/>
          </a:xfrm>
          <a:prstGeom prst="rect">
            <a:avLst/>
          </a:prstGeom>
          <a:noFill/>
        </p:spPr>
        <p:txBody>
          <a:bodyPr wrap="square" rtlCol="0">
            <a:spAutoFit/>
          </a:bodyPr>
          <a:lstStyle/>
          <a:p>
            <a:r>
              <a:rPr lang="it-IT" sz="1100" dirty="0">
                <a:latin typeface="Aptos Light" panose="020B0004020202020204" pitchFamily="34" charset="0"/>
              </a:rPr>
              <a:t>[1] Scholz D., </a:t>
            </a:r>
            <a:r>
              <a:rPr lang="it-IT" sz="1100" dirty="0" err="1">
                <a:latin typeface="Aptos Light" panose="020B0004020202020204" pitchFamily="34" charset="0"/>
              </a:rPr>
              <a:t>Thorbeck</a:t>
            </a:r>
            <a:r>
              <a:rPr lang="it-IT" sz="1100" dirty="0">
                <a:latin typeface="Aptos Light" panose="020B0004020202020204" pitchFamily="34" charset="0"/>
              </a:rPr>
              <a:t> J. TU </a:t>
            </a:r>
            <a:r>
              <a:rPr lang="it-IT" sz="1100" dirty="0" err="1">
                <a:latin typeface="Aptos Light" panose="020B0004020202020204" pitchFamily="34" charset="0"/>
              </a:rPr>
              <a:t>Berlin</a:t>
            </a:r>
            <a:r>
              <a:rPr lang="it-IT" sz="1100" dirty="0">
                <a:latin typeface="Aptos Light" panose="020B0004020202020204" pitchFamily="34" charset="0"/>
              </a:rPr>
              <a:t> DOC Method. </a:t>
            </a:r>
            <a:r>
              <a:rPr lang="en-US" sz="1100" dirty="0">
                <a:latin typeface="Aptos Light" panose="020B0004020202020204" pitchFamily="34" charset="0"/>
              </a:rPr>
              <a:t>3rd Symposium on Collaboration in Aircraft Design, 19.09.2013, Linköping, Sweden</a:t>
            </a:r>
            <a:r>
              <a:rPr lang="it-IT" sz="1100" dirty="0">
                <a:latin typeface="Aptos Light" panose="020B0004020202020204" pitchFamily="34" charset="0"/>
              </a:rPr>
              <a:t> </a:t>
            </a:r>
          </a:p>
        </p:txBody>
      </p:sp>
    </p:spTree>
    <p:extLst>
      <p:ext uri="{BB962C8B-B14F-4D97-AF65-F5344CB8AC3E}">
        <p14:creationId xmlns:p14="http://schemas.microsoft.com/office/powerpoint/2010/main" val="333551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E27E702-C97E-87A6-FF76-2C00D1B8360E}"/>
              </a:ext>
            </a:extLst>
          </p:cNvPr>
          <p:cNvSpPr>
            <a:spLocks noGrp="1"/>
          </p:cNvSpPr>
          <p:nvPr>
            <p:ph type="title"/>
          </p:nvPr>
        </p:nvSpPr>
        <p:spPr/>
        <p:txBody>
          <a:bodyPr/>
          <a:lstStyle/>
          <a:p>
            <a:r>
              <a:rPr lang="it-IT" dirty="0"/>
              <a:t>Direct Operating Costs Drivers</a:t>
            </a:r>
          </a:p>
        </p:txBody>
      </p:sp>
      <p:sp>
        <p:nvSpPr>
          <p:cNvPr id="4" name="Segnaposto data 3">
            <a:extLst>
              <a:ext uri="{FF2B5EF4-FFF2-40B4-BE49-F238E27FC236}">
                <a16:creationId xmlns:a16="http://schemas.microsoft.com/office/drawing/2014/main" id="{7E11EE67-C74D-60B4-2C8B-2036A817AE7D}"/>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4AFE3C18-ED52-397C-A5E4-D0A49812294D}"/>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DF1DFD90-B91C-F84B-DCF6-482248DA530E}"/>
              </a:ext>
            </a:extLst>
          </p:cNvPr>
          <p:cNvSpPr>
            <a:spLocks noGrp="1"/>
          </p:cNvSpPr>
          <p:nvPr>
            <p:ph type="sldNum" sz="quarter" idx="12"/>
          </p:nvPr>
        </p:nvSpPr>
        <p:spPr/>
        <p:txBody>
          <a:bodyPr/>
          <a:lstStyle/>
          <a:p>
            <a:fld id="{01C94AA0-DFC0-467B-8B71-0E84700B47BA}" type="slidenum">
              <a:rPr lang="it-IT" smtClean="0"/>
              <a:pPr/>
              <a:t>8</a:t>
            </a:fld>
            <a:endParaRPr lang="it-IT" dirty="0"/>
          </a:p>
        </p:txBody>
      </p:sp>
      <p:graphicFrame>
        <p:nvGraphicFramePr>
          <p:cNvPr id="8" name="Tabella 7">
            <a:extLst>
              <a:ext uri="{FF2B5EF4-FFF2-40B4-BE49-F238E27FC236}">
                <a16:creationId xmlns:a16="http://schemas.microsoft.com/office/drawing/2014/main" id="{07CF17F9-8E6D-CB2A-FD1F-DC82565C7C36}"/>
              </a:ext>
            </a:extLst>
          </p:cNvPr>
          <p:cNvGraphicFramePr>
            <a:graphicFrameLocks noGrp="1"/>
          </p:cNvGraphicFramePr>
          <p:nvPr>
            <p:extLst>
              <p:ext uri="{D42A27DB-BD31-4B8C-83A1-F6EECF244321}">
                <p14:modId xmlns:p14="http://schemas.microsoft.com/office/powerpoint/2010/main" val="13302427"/>
              </p:ext>
            </p:extLst>
          </p:nvPr>
        </p:nvGraphicFramePr>
        <p:xfrm>
          <a:off x="273600" y="1485607"/>
          <a:ext cx="11766000" cy="4778144"/>
        </p:xfrm>
        <a:graphic>
          <a:graphicData uri="http://schemas.openxmlformats.org/drawingml/2006/table">
            <a:tbl>
              <a:tblPr firstRow="1" bandRow="1">
                <a:tableStyleId>{5940675A-B579-460E-94D1-54222C63F5DA}</a:tableStyleId>
              </a:tblPr>
              <a:tblGrid>
                <a:gridCol w="2941500">
                  <a:extLst>
                    <a:ext uri="{9D8B030D-6E8A-4147-A177-3AD203B41FA5}">
                      <a16:colId xmlns:a16="http://schemas.microsoft.com/office/drawing/2014/main" val="1294769929"/>
                    </a:ext>
                  </a:extLst>
                </a:gridCol>
                <a:gridCol w="2941500">
                  <a:extLst>
                    <a:ext uri="{9D8B030D-6E8A-4147-A177-3AD203B41FA5}">
                      <a16:colId xmlns:a16="http://schemas.microsoft.com/office/drawing/2014/main" val="751030411"/>
                    </a:ext>
                  </a:extLst>
                </a:gridCol>
                <a:gridCol w="2941500">
                  <a:extLst>
                    <a:ext uri="{9D8B030D-6E8A-4147-A177-3AD203B41FA5}">
                      <a16:colId xmlns:a16="http://schemas.microsoft.com/office/drawing/2014/main" val="2539706868"/>
                    </a:ext>
                  </a:extLst>
                </a:gridCol>
                <a:gridCol w="2941500">
                  <a:extLst>
                    <a:ext uri="{9D8B030D-6E8A-4147-A177-3AD203B41FA5}">
                      <a16:colId xmlns:a16="http://schemas.microsoft.com/office/drawing/2014/main" val="1801808536"/>
                    </a:ext>
                  </a:extLst>
                </a:gridCol>
              </a:tblGrid>
              <a:tr h="288475">
                <a:tc>
                  <a:txBody>
                    <a:bodyPr/>
                    <a:lstStyle/>
                    <a:p>
                      <a:endParaRPr lang="it-IT" sz="160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b="0" dirty="0">
                          <a:latin typeface="+mn-lt"/>
                        </a:rPr>
                        <a:t>Method</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it-IT" sz="1600" b="0" dirty="0">
                          <a:latin typeface="+mn-lt"/>
                        </a:rPr>
                        <a:t>Drivers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it-IT" sz="1600" b="0" dirty="0">
                          <a:latin typeface="+mn-lt"/>
                        </a:rPr>
                        <a:t>Note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239893550"/>
                  </a:ext>
                </a:extLst>
              </a:tr>
              <a:tr h="488247">
                <a:tc>
                  <a:txBody>
                    <a:bodyPr/>
                    <a:lstStyle/>
                    <a:p>
                      <a:pPr algn="ctr"/>
                      <a:r>
                        <a:rPr lang="it-IT" sz="1600" b="0" dirty="0">
                          <a:latin typeface="+mn-lt"/>
                        </a:rPr>
                        <a:t>Crew</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AEA/ATA/TU </a:t>
                      </a:r>
                      <a:r>
                        <a:rPr lang="it-IT" sz="1400" dirty="0" err="1">
                          <a:latin typeface="Aptos Light" panose="020B0004020202020204" pitchFamily="34" charset="0"/>
                        </a:rPr>
                        <a:t>Berlin</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it-IT" sz="1400" dirty="0">
                          <a:latin typeface="Aptos Light" panose="020B0004020202020204" pitchFamily="34" charset="0"/>
                        </a:rPr>
                        <a:t># Crew </a:t>
                      </a:r>
                      <a:r>
                        <a:rPr lang="it-IT" sz="1400" dirty="0" err="1">
                          <a:latin typeface="Aptos Light" panose="020B0004020202020204" pitchFamily="34" charset="0"/>
                        </a:rPr>
                        <a:t>members</a:t>
                      </a:r>
                      <a:r>
                        <a:rPr lang="it-IT" sz="1400" dirty="0">
                          <a:latin typeface="Aptos Light" panose="020B0004020202020204" pitchFamily="34" charset="0"/>
                        </a:rPr>
                        <a:t>, </a:t>
                      </a:r>
                      <a:r>
                        <a:rPr lang="it-IT" sz="1400" dirty="0" err="1">
                          <a:latin typeface="Aptos Light" panose="020B0004020202020204" pitchFamily="34" charset="0"/>
                        </a:rPr>
                        <a:t>yearly</a:t>
                      </a:r>
                      <a:r>
                        <a:rPr lang="it-IT" sz="1400" dirty="0">
                          <a:latin typeface="Aptos Light" panose="020B0004020202020204" pitchFamily="34" charset="0"/>
                        </a:rPr>
                        <a:t> </a:t>
                      </a:r>
                      <a:r>
                        <a:rPr lang="it-IT" sz="1400" dirty="0" err="1">
                          <a:latin typeface="Aptos Light" panose="020B0004020202020204" pitchFamily="34" charset="0"/>
                        </a:rPr>
                        <a:t>salary</a:t>
                      </a:r>
                      <a:r>
                        <a:rPr lang="it-IT" sz="1400" dirty="0">
                          <a:latin typeface="Aptos Light" panose="020B0004020202020204" pitchFamily="34" charset="0"/>
                        </a:rPr>
                        <a:t>, </a:t>
                      </a:r>
                      <a:r>
                        <a:rPr lang="it-IT" sz="1400" dirty="0" err="1">
                          <a:latin typeface="Aptos Light" panose="020B0004020202020204" pitchFamily="34" charset="0"/>
                        </a:rPr>
                        <a:t>flight</a:t>
                      </a:r>
                      <a:r>
                        <a:rPr lang="it-IT" sz="1400" dirty="0">
                          <a:latin typeface="Aptos Light" panose="020B0004020202020204" pitchFamily="34" charset="0"/>
                        </a:rPr>
                        <a:t> hours.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400" dirty="0">
                          <a:latin typeface="Aptos Light" panose="020B0004020202020204" pitchFamily="34" charset="0"/>
                          <a:hlinkClick r:id="rId2"/>
                        </a:rPr>
                        <a:t>U.S. Bureau of Labor Statistics</a:t>
                      </a:r>
                      <a:endParaRPr lang="it-IT" sz="1400" dirty="0">
                        <a:latin typeface="Aptos Light" panose="020B00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13036650"/>
                  </a:ext>
                </a:extLst>
              </a:tr>
              <a:tr h="488247">
                <a:tc>
                  <a:txBody>
                    <a:bodyPr/>
                    <a:lstStyle/>
                    <a:p>
                      <a:pPr algn="ctr"/>
                      <a:r>
                        <a:rPr lang="it-IT" sz="1600" b="0" dirty="0" err="1">
                          <a:latin typeface="+mn-lt"/>
                        </a:rPr>
                        <a:t>Fuel</a:t>
                      </a:r>
                      <a:r>
                        <a:rPr lang="it-IT" sz="1600" b="0" dirty="0">
                          <a:latin typeface="+mn-lt"/>
                        </a:rPr>
                        <a:t> and Oil</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AEA/ATA/TU </a:t>
                      </a:r>
                      <a:r>
                        <a:rPr lang="it-IT" sz="1400" dirty="0" err="1">
                          <a:latin typeface="Aptos Light" panose="020B0004020202020204" pitchFamily="34" charset="0"/>
                        </a:rPr>
                        <a:t>Berlin</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r>
                        <a:rPr lang="it-IT" sz="1400" dirty="0" err="1">
                          <a:latin typeface="Aptos Light" panose="020B0004020202020204" pitchFamily="34" charset="0"/>
                        </a:rPr>
                        <a:t>Fuel</a:t>
                      </a:r>
                      <a:r>
                        <a:rPr lang="it-IT" sz="1400" dirty="0">
                          <a:latin typeface="Aptos Light" panose="020B0004020202020204" pitchFamily="34" charset="0"/>
                        </a:rPr>
                        <a:t> </a:t>
                      </a:r>
                      <a:r>
                        <a:rPr lang="it-IT" sz="1400" dirty="0" err="1">
                          <a:latin typeface="Aptos Light" panose="020B0004020202020204" pitchFamily="34" charset="0"/>
                        </a:rPr>
                        <a:t>Consumption</a:t>
                      </a:r>
                      <a:r>
                        <a:rPr lang="it-IT" sz="1400" dirty="0">
                          <a:latin typeface="Aptos Light" panose="020B0004020202020204" pitchFamily="34" charset="0"/>
                        </a:rPr>
                        <a:t> and </a:t>
                      </a:r>
                      <a:r>
                        <a:rPr lang="it-IT" sz="1400" dirty="0" err="1">
                          <a:latin typeface="Aptos Light" panose="020B0004020202020204" pitchFamily="34" charset="0"/>
                        </a:rPr>
                        <a:t>fuel</a:t>
                      </a:r>
                      <a:r>
                        <a:rPr lang="it-IT" sz="1400" dirty="0">
                          <a:latin typeface="Aptos Light" panose="020B0004020202020204" pitchFamily="34" charset="0"/>
                        </a:rPr>
                        <a:t> </a:t>
                      </a:r>
                      <a:r>
                        <a:rPr lang="it-IT" sz="1400" dirty="0" err="1">
                          <a:latin typeface="Aptos Light" panose="020B0004020202020204" pitchFamily="34" charset="0"/>
                        </a:rPr>
                        <a:t>unit</a:t>
                      </a:r>
                      <a:r>
                        <a:rPr lang="it-IT" sz="1400" dirty="0">
                          <a:latin typeface="Aptos Light" panose="020B0004020202020204" pitchFamily="34" charset="0"/>
                        </a:rPr>
                        <a:t> price.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r>
                        <a:rPr lang="it-IT" sz="1400" dirty="0">
                          <a:latin typeface="Aptos Light" panose="020B0004020202020204" pitchFamily="34" charset="0"/>
                          <a:hlinkClick r:id="rId3"/>
                        </a:rPr>
                        <a:t>IATA </a:t>
                      </a:r>
                      <a:r>
                        <a:rPr lang="it-IT" sz="1400" dirty="0" err="1">
                          <a:latin typeface="Aptos Light" panose="020B0004020202020204" pitchFamily="34" charset="0"/>
                          <a:hlinkClick r:id="rId3"/>
                        </a:rPr>
                        <a:t>Fuel</a:t>
                      </a:r>
                      <a:r>
                        <a:rPr lang="it-IT" sz="1400" dirty="0">
                          <a:latin typeface="Aptos Light" panose="020B0004020202020204" pitchFamily="34" charset="0"/>
                          <a:hlinkClick r:id="rId3"/>
                        </a:rPr>
                        <a:t> Price Monitor</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38918900"/>
                  </a:ext>
                </a:extLst>
              </a:tr>
              <a:tr h="693824">
                <a:tc>
                  <a:txBody>
                    <a:bodyPr/>
                    <a:lstStyle/>
                    <a:p>
                      <a:pPr algn="ctr"/>
                      <a:r>
                        <a:rPr lang="it-IT" sz="1600" b="0" dirty="0">
                          <a:latin typeface="+mn-lt"/>
                        </a:rPr>
                        <a:t>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it-IT" sz="1400" dirty="0">
                          <a:latin typeface="Aptos Light" panose="020B0004020202020204" pitchFamily="34" charset="0"/>
                        </a:rPr>
                        <a:t>Energy </a:t>
                      </a:r>
                      <a:r>
                        <a:rPr lang="it-IT" sz="1400" dirty="0" err="1">
                          <a:latin typeface="Aptos Light" panose="020B0004020202020204" pitchFamily="34" charset="0"/>
                        </a:rPr>
                        <a:t>consumption</a:t>
                      </a:r>
                      <a:r>
                        <a:rPr lang="it-IT" sz="1400" dirty="0">
                          <a:latin typeface="Aptos Light" panose="020B0004020202020204" pitchFamily="34" charset="0"/>
                        </a:rPr>
                        <a:t> (</a:t>
                      </a:r>
                      <a:r>
                        <a:rPr lang="it-IT" sz="1400" dirty="0" err="1">
                          <a:latin typeface="Aptos Light" panose="020B0004020202020204" pitchFamily="34" charset="0"/>
                        </a:rPr>
                        <a:t>electricy</a:t>
                      </a:r>
                      <a:r>
                        <a:rPr lang="it-IT" sz="1400" dirty="0">
                          <a:latin typeface="Aptos Light" panose="020B0004020202020204" pitchFamily="34" charset="0"/>
                        </a:rPr>
                        <a:t> and/or </a:t>
                      </a:r>
                      <a:r>
                        <a:rPr lang="it-IT" sz="1400" dirty="0" err="1">
                          <a:latin typeface="Aptos Light" panose="020B0004020202020204" pitchFamily="34" charset="0"/>
                        </a:rPr>
                        <a:t>hydrogen</a:t>
                      </a:r>
                      <a:r>
                        <a:rPr lang="it-IT" sz="1400" dirty="0">
                          <a:latin typeface="Aptos Light" panose="020B0004020202020204" pitchFamily="34" charset="0"/>
                        </a:rPr>
                        <a:t>) and energy price.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58529179"/>
                  </a:ext>
                </a:extLst>
              </a:tr>
              <a:tr h="693824">
                <a:tc>
                  <a:txBody>
                    <a:bodyPr/>
                    <a:lstStyle/>
                    <a:p>
                      <a:pPr algn="ctr"/>
                      <a:r>
                        <a:rPr lang="en-GB" sz="1600" b="0" dirty="0">
                          <a:latin typeface="+mn-lt"/>
                        </a:rPr>
                        <a:t>Maintenance</a:t>
                      </a:r>
                      <a:endParaRPr lang="it-IT" sz="1600" b="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400" dirty="0">
                          <a:latin typeface="Aptos Light" panose="020B0004020202020204" pitchFamily="34" charset="0"/>
                        </a:rPr>
                        <a:t>AEA/ATA/TU Berlin</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GB" sz="1400" dirty="0">
                          <a:latin typeface="Aptos Light" panose="020B0004020202020204" pitchFamily="34" charset="0"/>
                        </a:rPr>
                        <a:t>OEM, Engines Mass, Maintenance Labor Rate, Flight Time, Number of Engines, Engine Static Thrust or Power.</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GB" sz="1400" dirty="0">
                          <a:latin typeface="Aptos Light" panose="020B0004020202020204" pitchFamily="34" charset="0"/>
                        </a:rPr>
                        <a:t>Based on empirical relations with different functional dependencies.</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09200644"/>
                  </a:ext>
                </a:extLst>
              </a:tr>
              <a:tr h="488247">
                <a:tc>
                  <a:txBody>
                    <a:bodyPr/>
                    <a:lstStyle/>
                    <a:p>
                      <a:pPr algn="ctr"/>
                      <a:r>
                        <a:rPr lang="it-IT" sz="1600" b="0" dirty="0" err="1">
                          <a:latin typeface="+mn-lt"/>
                        </a:rPr>
                        <a:t>Navigation</a:t>
                      </a:r>
                      <a:r>
                        <a:rPr lang="it-IT" sz="1600" b="0" dirty="0">
                          <a:latin typeface="+mn-lt"/>
                        </a:rPr>
                        <a:t> </a:t>
                      </a:r>
                      <a:r>
                        <a:rPr lang="it-IT" sz="1600" b="0" dirty="0" err="1">
                          <a:latin typeface="+mn-lt"/>
                        </a:rPr>
                        <a:t>Charges</a:t>
                      </a:r>
                      <a:endParaRPr lang="it-IT" sz="1600" b="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AEA/ATA/TU </a:t>
                      </a:r>
                      <a:r>
                        <a:rPr lang="it-IT" sz="1400" dirty="0" err="1">
                          <a:latin typeface="Aptos Light" panose="020B0004020202020204" pitchFamily="34" charset="0"/>
                        </a:rPr>
                        <a:t>Berlin</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it-IT" sz="1400" dirty="0">
                          <a:latin typeface="Aptos Light" panose="020B0004020202020204" pitchFamily="34" charset="0"/>
                        </a:rPr>
                        <a:t>MTOM, </a:t>
                      </a:r>
                      <a:r>
                        <a:rPr lang="it-IT" sz="1400" dirty="0" err="1">
                          <a:latin typeface="Aptos Light" panose="020B0004020202020204" pitchFamily="34" charset="0"/>
                        </a:rPr>
                        <a:t>block</a:t>
                      </a:r>
                      <a:r>
                        <a:rPr lang="it-IT" sz="1400" dirty="0">
                          <a:latin typeface="Aptos Light" panose="020B0004020202020204" pitchFamily="34" charset="0"/>
                        </a:rPr>
                        <a:t> range, Unit Rates.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it-IT" sz="1400" dirty="0">
                          <a:latin typeface="Aptos Light" panose="020B0004020202020204" pitchFamily="34" charset="0"/>
                        </a:rPr>
                        <a:t>Unit Rates </a:t>
                      </a:r>
                      <a:r>
                        <a:rPr lang="it-IT" sz="1400" dirty="0" err="1">
                          <a:latin typeface="Aptos Light" panose="020B0004020202020204" pitchFamily="34" charset="0"/>
                        </a:rPr>
                        <a:t>defined</a:t>
                      </a:r>
                      <a:r>
                        <a:rPr lang="it-IT" sz="1400" dirty="0">
                          <a:latin typeface="Aptos Light" panose="020B0004020202020204" pitchFamily="34" charset="0"/>
                        </a:rPr>
                        <a:t> by EUROCONTROL.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6208028"/>
                  </a:ext>
                </a:extLst>
              </a:tr>
              <a:tr h="488247">
                <a:tc>
                  <a:txBody>
                    <a:bodyPr/>
                    <a:lstStyle/>
                    <a:p>
                      <a:pPr algn="ctr"/>
                      <a:r>
                        <a:rPr lang="it-IT" sz="1600" b="0" dirty="0">
                          <a:latin typeface="+mn-lt"/>
                        </a:rPr>
                        <a:t>Landing </a:t>
                      </a:r>
                      <a:r>
                        <a:rPr lang="it-IT" sz="1600" b="0" dirty="0" err="1">
                          <a:latin typeface="+mn-lt"/>
                        </a:rPr>
                        <a:t>Charges</a:t>
                      </a:r>
                      <a:endParaRPr lang="it-IT" sz="1600" b="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AEA/ATA/TU </a:t>
                      </a:r>
                      <a:r>
                        <a:rPr lang="it-IT" sz="1400" dirty="0" err="1">
                          <a:latin typeface="Aptos Light" panose="020B0004020202020204" pitchFamily="34" charset="0"/>
                        </a:rPr>
                        <a:t>Berlin</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it-IT" sz="1400" dirty="0" err="1">
                          <a:latin typeface="Aptos Light" panose="020B0004020202020204" pitchFamily="34" charset="0"/>
                        </a:rPr>
                        <a:t>Number</a:t>
                      </a:r>
                      <a:r>
                        <a:rPr lang="it-IT" sz="1400" dirty="0">
                          <a:latin typeface="Aptos Light" panose="020B0004020202020204" pitchFamily="34" charset="0"/>
                        </a:rPr>
                        <a:t> of </a:t>
                      </a:r>
                      <a:r>
                        <a:rPr lang="it-IT" sz="1400" dirty="0" err="1">
                          <a:latin typeface="Aptos Light" panose="020B0004020202020204" pitchFamily="34" charset="0"/>
                        </a:rPr>
                        <a:t>passengers</a:t>
                      </a:r>
                      <a:r>
                        <a:rPr lang="it-IT" sz="1400" dirty="0">
                          <a:latin typeface="Aptos Light" panose="020B0004020202020204" pitchFamily="34" charset="0"/>
                        </a:rPr>
                        <a:t>, MTOM, </a:t>
                      </a:r>
                      <a:r>
                        <a:rPr lang="it-IT" sz="1400" dirty="0" err="1">
                          <a:latin typeface="Aptos Light" panose="020B0004020202020204" pitchFamily="34" charset="0"/>
                        </a:rPr>
                        <a:t>unit</a:t>
                      </a:r>
                      <a:r>
                        <a:rPr lang="it-IT" sz="1400" dirty="0">
                          <a:latin typeface="Aptos Light" panose="020B0004020202020204" pitchFamily="34" charset="0"/>
                        </a:rPr>
                        <a:t> 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it-IT" sz="1400" dirty="0">
                          <a:latin typeface="Aptos Light" panose="020B0004020202020204" pitchFamily="34" charset="0"/>
                        </a:rPr>
                        <a:t>TNC </a:t>
                      </a:r>
                      <a:r>
                        <a:rPr lang="it-IT" sz="1400" dirty="0" err="1">
                          <a:latin typeface="Aptos Light" panose="020B0004020202020204" pitchFamily="34" charset="0"/>
                        </a:rPr>
                        <a:t>unit</a:t>
                      </a:r>
                      <a:r>
                        <a:rPr lang="it-IT" sz="1400" dirty="0">
                          <a:latin typeface="Aptos Light" panose="020B0004020202020204" pitchFamily="34" charset="0"/>
                        </a:rPr>
                        <a:t> rate </a:t>
                      </a:r>
                      <a:r>
                        <a:rPr lang="it-IT" sz="1400" dirty="0" err="1">
                          <a:latin typeface="Aptos Light" panose="020B0004020202020204" pitchFamily="34" charset="0"/>
                        </a:rPr>
                        <a:t>defined</a:t>
                      </a:r>
                      <a:r>
                        <a:rPr lang="it-IT" sz="1400" dirty="0">
                          <a:latin typeface="Aptos Light" panose="020B0004020202020204" pitchFamily="34" charset="0"/>
                        </a:rPr>
                        <a:t> by the </a:t>
                      </a:r>
                      <a:r>
                        <a:rPr lang="it-IT" sz="1400" dirty="0" err="1">
                          <a:latin typeface="Aptos Light" panose="020B0004020202020204" pitchFamily="34" charset="0"/>
                        </a:rPr>
                        <a:t>airport</a:t>
                      </a:r>
                      <a:r>
                        <a:rPr lang="it-IT" sz="1400" dirty="0">
                          <a:latin typeface="Aptos Light" panose="020B00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5123336"/>
                  </a:ext>
                </a:extLst>
              </a:tr>
              <a:tr h="693824">
                <a:tc>
                  <a:txBody>
                    <a:bodyPr/>
                    <a:lstStyle/>
                    <a:p>
                      <a:pPr algn="ctr"/>
                      <a:r>
                        <a:rPr lang="it-IT" sz="1600" b="0" dirty="0" err="1">
                          <a:latin typeface="+mn-lt"/>
                        </a:rPr>
                        <a:t>Emission</a:t>
                      </a:r>
                      <a:r>
                        <a:rPr lang="it-IT" sz="1600" b="0" dirty="0">
                          <a:latin typeface="+mn-lt"/>
                        </a:rPr>
                        <a:t> </a:t>
                      </a:r>
                      <a:r>
                        <a:rPr lang="it-IT" sz="1600" b="0" dirty="0" err="1">
                          <a:latin typeface="+mn-lt"/>
                        </a:rPr>
                        <a:t>Charges</a:t>
                      </a:r>
                      <a:endParaRPr lang="it-IT" sz="1600" b="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it-IT" sz="1400" dirty="0">
                          <a:latin typeface="Aptos Light" panose="020B0004020202020204" pitchFamily="34" charset="0"/>
                        </a:rPr>
                        <a:t>AEA/ATA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it-IT" sz="1400" dirty="0">
                          <a:latin typeface="Aptos Light" panose="020B0004020202020204" pitchFamily="34" charset="0"/>
                        </a:rPr>
                        <a:t>Certified </a:t>
                      </a:r>
                      <a:r>
                        <a:rPr lang="it-IT" sz="1400" dirty="0" err="1">
                          <a:latin typeface="Aptos Light" panose="020B0004020202020204" pitchFamily="34" charset="0"/>
                        </a:rPr>
                        <a:t>noise</a:t>
                      </a:r>
                      <a:r>
                        <a:rPr lang="it-IT" sz="1400" dirty="0">
                          <a:latin typeface="Aptos Light" panose="020B0004020202020204" pitchFamily="34" charset="0"/>
                        </a:rPr>
                        <a:t> </a:t>
                      </a:r>
                      <a:r>
                        <a:rPr lang="it-IT" sz="1400" dirty="0" err="1">
                          <a:latin typeface="Aptos Light" panose="020B0004020202020204" pitchFamily="34" charset="0"/>
                        </a:rPr>
                        <a:t>level</a:t>
                      </a:r>
                      <a:r>
                        <a:rPr lang="it-IT" sz="1400" dirty="0">
                          <a:latin typeface="Aptos Light" panose="020B0004020202020204" pitchFamily="34" charset="0"/>
                        </a:rPr>
                        <a:t>, CO </a:t>
                      </a:r>
                      <a:r>
                        <a:rPr lang="it-IT" sz="1400" dirty="0" err="1">
                          <a:latin typeface="Aptos Light" panose="020B0004020202020204" pitchFamily="34" charset="0"/>
                        </a:rPr>
                        <a:t>emission</a:t>
                      </a:r>
                      <a:r>
                        <a:rPr lang="it-IT" sz="1400" dirty="0">
                          <a:latin typeface="Aptos Light" panose="020B0004020202020204" pitchFamily="34" charset="0"/>
                        </a:rPr>
                        <a:t> mass, NOx </a:t>
                      </a:r>
                      <a:r>
                        <a:rPr lang="it-IT" sz="1400" dirty="0" err="1">
                          <a:latin typeface="Aptos Light" panose="020B0004020202020204" pitchFamily="34" charset="0"/>
                        </a:rPr>
                        <a:t>emission</a:t>
                      </a:r>
                      <a:r>
                        <a:rPr lang="it-IT" sz="1400" dirty="0">
                          <a:latin typeface="Aptos Light" panose="020B0004020202020204" pitchFamily="34" charset="0"/>
                        </a:rPr>
                        <a:t> mass, </a:t>
                      </a:r>
                      <a:r>
                        <a:rPr lang="it-IT" sz="1400" dirty="0" err="1">
                          <a:latin typeface="Aptos Light" panose="020B0004020202020204" pitchFamily="34" charset="0"/>
                        </a:rPr>
                        <a:t>emission</a:t>
                      </a:r>
                      <a:r>
                        <a:rPr lang="it-IT" sz="1400" dirty="0">
                          <a:latin typeface="Aptos Light" panose="020B0004020202020204" pitchFamily="34" charset="0"/>
                        </a:rPr>
                        <a:t> </a:t>
                      </a:r>
                      <a:r>
                        <a:rPr lang="it-IT" sz="1400" dirty="0" err="1">
                          <a:latin typeface="Aptos Light" panose="020B0004020202020204" pitchFamily="34" charset="0"/>
                        </a:rPr>
                        <a:t>unit</a:t>
                      </a:r>
                      <a:r>
                        <a:rPr lang="it-IT" sz="1400" dirty="0">
                          <a:latin typeface="Aptos Light" panose="020B0004020202020204" pitchFamily="34" charset="0"/>
                        </a:rPr>
                        <a:t> rate </a:t>
                      </a:r>
                      <a:r>
                        <a:rPr lang="it-IT" sz="1400" dirty="0" err="1">
                          <a:latin typeface="Aptos Light" panose="020B0004020202020204" pitchFamily="34" charset="0"/>
                        </a:rPr>
                        <a:t>fee</a:t>
                      </a:r>
                      <a:r>
                        <a:rPr lang="it-IT" sz="1400" dirty="0">
                          <a:latin typeface="Aptos Light" panose="020B00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en-GB" sz="1400" dirty="0">
                          <a:latin typeface="Aptos Light" panose="020B0004020202020204" pitchFamily="34" charset="0"/>
                        </a:rPr>
                        <a:t>Usually depending on the origin and destination airport. </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715330015"/>
                  </a:ext>
                </a:extLst>
              </a:tr>
            </a:tbl>
          </a:graphicData>
        </a:graphic>
      </p:graphicFrame>
      <p:sp>
        <p:nvSpPr>
          <p:cNvPr id="9" name="Segnaposto contenuto 1">
            <a:extLst>
              <a:ext uri="{FF2B5EF4-FFF2-40B4-BE49-F238E27FC236}">
                <a16:creationId xmlns:a16="http://schemas.microsoft.com/office/drawing/2014/main" id="{0816031D-F99C-67D3-D5CD-8F018D87FDAF}"/>
              </a:ext>
            </a:extLst>
          </p:cNvPr>
          <p:cNvSpPr>
            <a:spLocks noGrp="1"/>
          </p:cNvSpPr>
          <p:nvPr>
            <p:ph idx="1"/>
          </p:nvPr>
        </p:nvSpPr>
        <p:spPr>
          <a:xfrm>
            <a:off x="273600" y="1062182"/>
            <a:ext cx="10818470" cy="5114781"/>
          </a:xfrm>
        </p:spPr>
        <p:txBody>
          <a:bodyPr>
            <a:normAutofit/>
          </a:bodyPr>
          <a:lstStyle/>
          <a:p>
            <a:pPr marL="0" indent="0" algn="just">
              <a:buNone/>
            </a:pPr>
            <a:r>
              <a:rPr lang="en-GB" sz="1800" dirty="0"/>
              <a:t>The following table illustrates the main cost drivers, applicable to all three cited methodologies.</a:t>
            </a:r>
          </a:p>
          <a:p>
            <a:pPr marL="0" indent="0" algn="just">
              <a:buNone/>
            </a:pPr>
            <a:endParaRPr lang="en-GB" sz="1800" noProof="0" dirty="0"/>
          </a:p>
          <a:p>
            <a:pPr marL="0" indent="0" algn="just">
              <a:buNone/>
            </a:pPr>
            <a:endParaRPr lang="en-GB" sz="1800" noProof="0" dirty="0"/>
          </a:p>
        </p:txBody>
      </p:sp>
    </p:spTree>
    <p:extLst>
      <p:ext uri="{BB962C8B-B14F-4D97-AF65-F5344CB8AC3E}">
        <p14:creationId xmlns:p14="http://schemas.microsoft.com/office/powerpoint/2010/main" val="290634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D5F3-018E-2DAC-16B6-39E9F62A2C73}"/>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4A6610FF-9B5D-BB62-441A-86E2E2539E65}"/>
              </a:ext>
            </a:extLst>
          </p:cNvPr>
          <p:cNvSpPr>
            <a:spLocks noGrp="1"/>
          </p:cNvSpPr>
          <p:nvPr>
            <p:ph type="title"/>
          </p:nvPr>
        </p:nvSpPr>
        <p:spPr/>
        <p:txBody>
          <a:bodyPr/>
          <a:lstStyle/>
          <a:p>
            <a:r>
              <a:rPr lang="it-IT" dirty="0"/>
              <a:t>Direct Operating Costs Drivers</a:t>
            </a:r>
          </a:p>
        </p:txBody>
      </p:sp>
      <p:sp>
        <p:nvSpPr>
          <p:cNvPr id="4" name="Segnaposto data 3">
            <a:extLst>
              <a:ext uri="{FF2B5EF4-FFF2-40B4-BE49-F238E27FC236}">
                <a16:creationId xmlns:a16="http://schemas.microsoft.com/office/drawing/2014/main" id="{02803766-C1D1-83C1-B25A-BBCC6762319D}"/>
              </a:ext>
            </a:extLst>
          </p:cNvPr>
          <p:cNvSpPr>
            <a:spLocks noGrp="1"/>
          </p:cNvSpPr>
          <p:nvPr>
            <p:ph type="dt" sz="half" idx="10"/>
          </p:nvPr>
        </p:nvSpPr>
        <p:spPr/>
        <p:txBody>
          <a:bodyPr/>
          <a:lstStyle/>
          <a:p>
            <a:fld id="{1EBB9079-4176-44B5-A9DD-F7743D37AE06}" type="datetime1">
              <a:rPr lang="en-GB" smtClean="0"/>
              <a:t>16/03/2025</a:t>
            </a:fld>
            <a:endParaRPr lang="it-IT" dirty="0"/>
          </a:p>
        </p:txBody>
      </p:sp>
      <p:sp>
        <p:nvSpPr>
          <p:cNvPr id="5" name="Segnaposto piè di pagina 4">
            <a:extLst>
              <a:ext uri="{FF2B5EF4-FFF2-40B4-BE49-F238E27FC236}">
                <a16:creationId xmlns:a16="http://schemas.microsoft.com/office/drawing/2014/main" id="{DA88B7CB-DE75-3631-107F-82434EEAEE4A}"/>
              </a:ext>
            </a:extLst>
          </p:cNvPr>
          <p:cNvSpPr>
            <a:spLocks noGrp="1"/>
          </p:cNvSpPr>
          <p:nvPr>
            <p:ph type="ftr" sz="quarter" idx="11"/>
          </p:nvPr>
        </p:nvSpPr>
        <p:spPr/>
        <p:txBody>
          <a:bodyPr/>
          <a:lstStyle/>
          <a:p>
            <a:r>
              <a:rPr lang="it-IT" dirty="0"/>
              <a:t>Aircraft Cost Analysis</a:t>
            </a:r>
          </a:p>
        </p:txBody>
      </p:sp>
      <p:sp>
        <p:nvSpPr>
          <p:cNvPr id="6" name="Segnaposto numero diapositiva 5">
            <a:extLst>
              <a:ext uri="{FF2B5EF4-FFF2-40B4-BE49-F238E27FC236}">
                <a16:creationId xmlns:a16="http://schemas.microsoft.com/office/drawing/2014/main" id="{A69C4961-F2C6-F610-EF2E-43A8C44642F5}"/>
              </a:ext>
            </a:extLst>
          </p:cNvPr>
          <p:cNvSpPr>
            <a:spLocks noGrp="1"/>
          </p:cNvSpPr>
          <p:nvPr>
            <p:ph type="sldNum" sz="quarter" idx="12"/>
          </p:nvPr>
        </p:nvSpPr>
        <p:spPr/>
        <p:txBody>
          <a:bodyPr/>
          <a:lstStyle/>
          <a:p>
            <a:fld id="{01C94AA0-DFC0-467B-8B71-0E84700B47BA}" type="slidenum">
              <a:rPr lang="it-IT" smtClean="0"/>
              <a:pPr/>
              <a:t>9</a:t>
            </a:fld>
            <a:endParaRPr lang="it-IT" dirty="0"/>
          </a:p>
        </p:txBody>
      </p:sp>
      <p:sp>
        <p:nvSpPr>
          <p:cNvPr id="9" name="Segnaposto contenuto 1">
            <a:extLst>
              <a:ext uri="{FF2B5EF4-FFF2-40B4-BE49-F238E27FC236}">
                <a16:creationId xmlns:a16="http://schemas.microsoft.com/office/drawing/2014/main" id="{99468CB7-6B4D-55CB-D31B-42E46097905B}"/>
              </a:ext>
            </a:extLst>
          </p:cNvPr>
          <p:cNvSpPr>
            <a:spLocks noGrp="1"/>
          </p:cNvSpPr>
          <p:nvPr>
            <p:ph idx="1"/>
          </p:nvPr>
        </p:nvSpPr>
        <p:spPr>
          <a:xfrm>
            <a:off x="273600" y="1062182"/>
            <a:ext cx="4945863" cy="5114781"/>
          </a:xfrm>
        </p:spPr>
        <p:txBody>
          <a:bodyPr>
            <a:normAutofit/>
          </a:bodyPr>
          <a:lstStyle/>
          <a:p>
            <a:pPr marL="0" indent="0" algn="just">
              <a:buNone/>
            </a:pPr>
            <a:r>
              <a:rPr lang="en-GB" sz="1800" b="1" u="sng" noProof="0" dirty="0"/>
              <a:t>Capital Costs</a:t>
            </a:r>
          </a:p>
          <a:p>
            <a:pPr marL="0" indent="0" algn="just">
              <a:buNone/>
            </a:pPr>
            <a:r>
              <a:rPr lang="en-GB" sz="1800" dirty="0"/>
              <a:t>The ATA and AEA methodologies share the same approach in determining capital costs (depreciation, interests and insurance), both require the analysis of the aircraft delivery price, of the total investment and assumptions on interests rate and insurance rate. </a:t>
            </a:r>
          </a:p>
          <a:p>
            <a:pPr marL="0" indent="0" algn="just">
              <a:buNone/>
            </a:pPr>
            <a:endParaRPr lang="en-GB" sz="1800" noProof="0" dirty="0"/>
          </a:p>
          <a:p>
            <a:pPr marL="0" indent="0" algn="just">
              <a:buNone/>
            </a:pPr>
            <a:r>
              <a:rPr lang="en-GB" sz="1800" dirty="0"/>
              <a:t>TU Berlin methodology modified the main drivers for computing capital costs, replacing the knowledge of the aircraft delivery price and of the total investment with items of the weight breakdown of the aircraft, specifically, the OEM and the engines’ weight.</a:t>
            </a:r>
            <a:endParaRPr lang="en-GB" sz="1800" noProof="0" dirty="0"/>
          </a:p>
          <a:p>
            <a:pPr marL="0" indent="0" algn="just">
              <a:buNone/>
            </a:pPr>
            <a:endParaRPr lang="en-GB" sz="1800" noProof="0" dirty="0"/>
          </a:p>
        </p:txBody>
      </p:sp>
      <p:graphicFrame>
        <p:nvGraphicFramePr>
          <p:cNvPr id="2" name="Tabella 1">
            <a:extLst>
              <a:ext uri="{FF2B5EF4-FFF2-40B4-BE49-F238E27FC236}">
                <a16:creationId xmlns:a16="http://schemas.microsoft.com/office/drawing/2014/main" id="{87B4FB5A-C771-0AE9-8981-2D6F93C2E508}"/>
              </a:ext>
            </a:extLst>
          </p:cNvPr>
          <p:cNvGraphicFramePr>
            <a:graphicFrameLocks noGrp="1"/>
          </p:cNvGraphicFramePr>
          <p:nvPr>
            <p:extLst>
              <p:ext uri="{D42A27DB-BD31-4B8C-83A1-F6EECF244321}">
                <p14:modId xmlns:p14="http://schemas.microsoft.com/office/powerpoint/2010/main" val="3093778399"/>
              </p:ext>
            </p:extLst>
          </p:nvPr>
        </p:nvGraphicFramePr>
        <p:xfrm>
          <a:off x="5477184" y="1451837"/>
          <a:ext cx="6558880" cy="2778760"/>
        </p:xfrm>
        <a:graphic>
          <a:graphicData uri="http://schemas.openxmlformats.org/drawingml/2006/table">
            <a:tbl>
              <a:tblPr firstRow="1" bandRow="1">
                <a:tableStyleId>{5940675A-B579-460E-94D1-54222C63F5DA}</a:tableStyleId>
              </a:tblPr>
              <a:tblGrid>
                <a:gridCol w="1639720">
                  <a:extLst>
                    <a:ext uri="{9D8B030D-6E8A-4147-A177-3AD203B41FA5}">
                      <a16:colId xmlns:a16="http://schemas.microsoft.com/office/drawing/2014/main" val="1294769929"/>
                    </a:ext>
                  </a:extLst>
                </a:gridCol>
                <a:gridCol w="1639720">
                  <a:extLst>
                    <a:ext uri="{9D8B030D-6E8A-4147-A177-3AD203B41FA5}">
                      <a16:colId xmlns:a16="http://schemas.microsoft.com/office/drawing/2014/main" val="751030411"/>
                    </a:ext>
                  </a:extLst>
                </a:gridCol>
                <a:gridCol w="1639720">
                  <a:extLst>
                    <a:ext uri="{9D8B030D-6E8A-4147-A177-3AD203B41FA5}">
                      <a16:colId xmlns:a16="http://schemas.microsoft.com/office/drawing/2014/main" val="2539706868"/>
                    </a:ext>
                  </a:extLst>
                </a:gridCol>
                <a:gridCol w="1639720">
                  <a:extLst>
                    <a:ext uri="{9D8B030D-6E8A-4147-A177-3AD203B41FA5}">
                      <a16:colId xmlns:a16="http://schemas.microsoft.com/office/drawing/2014/main" val="1801808536"/>
                    </a:ext>
                  </a:extLst>
                </a:gridCol>
              </a:tblGrid>
              <a:tr h="370840">
                <a:tc>
                  <a:txBody>
                    <a:bodyPr/>
                    <a:lstStyle/>
                    <a:p>
                      <a:endParaRPr lang="it-IT"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b="0" dirty="0">
                          <a:latin typeface="+mn-lt"/>
                        </a:rPr>
                        <a:t>AEA</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en-GB" sz="1600" b="0" dirty="0">
                          <a:latin typeface="+mn-lt"/>
                        </a:rPr>
                        <a:t>ATA</a:t>
                      </a:r>
                      <a:endParaRPr lang="it-IT" sz="1600" b="0" dirty="0">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it-IT" sz="1600" b="0" dirty="0">
                          <a:latin typeface="+mn-lt"/>
                        </a:rPr>
                        <a:t>TU </a:t>
                      </a:r>
                      <a:r>
                        <a:rPr lang="it-IT" sz="1600" b="0" dirty="0" err="1">
                          <a:latin typeface="+mn-lt"/>
                        </a:rPr>
                        <a:t>Berlin</a:t>
                      </a:r>
                      <a:endParaRPr lang="it-IT" sz="1600" b="0" dirty="0">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239893550"/>
                  </a:ext>
                </a:extLst>
              </a:tr>
              <a:tr h="370840">
                <a:tc>
                  <a:txBody>
                    <a:bodyPr/>
                    <a:lstStyle/>
                    <a:p>
                      <a:pPr algn="ctr"/>
                      <a:r>
                        <a:rPr lang="en-GB" sz="1600" b="0" dirty="0">
                          <a:latin typeface="+mn-lt"/>
                        </a:rPr>
                        <a:t>Depreciation</a:t>
                      </a:r>
                      <a:endParaRPr lang="it-IT" sz="1600" b="0" dirty="0">
                        <a:latin typeface="+mn-lt"/>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400" dirty="0">
                          <a:latin typeface="Aptos Light" panose="020B0004020202020204" pitchFamily="34" charset="0"/>
                        </a:rPr>
                        <a:t>Total Investment, depreciation period, aircraft residual value.</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400" dirty="0">
                          <a:latin typeface="Aptos Light" panose="020B0004020202020204" pitchFamily="34" charset="0"/>
                        </a:rPr>
                        <a:t>Total Investment, depreciation period, aircraft residual value.</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400" dirty="0">
                          <a:latin typeface="Aptos Light" panose="020B0004020202020204" pitchFamily="34" charset="0"/>
                        </a:rPr>
                        <a:t>OEM, Engine Weight, Depreciation Period, Aircraft Residual Value</a:t>
                      </a:r>
                      <a:endParaRPr lang="it-IT" sz="1400" dirty="0">
                        <a:latin typeface="Aptos Light" panose="020B00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13036650"/>
                  </a:ext>
                </a:extLst>
              </a:tr>
              <a:tr h="370840">
                <a:tc>
                  <a:txBody>
                    <a:bodyPr/>
                    <a:lstStyle/>
                    <a:p>
                      <a:pPr algn="ctr"/>
                      <a:r>
                        <a:rPr lang="en-GB" sz="1600" b="0" dirty="0">
                          <a:latin typeface="+mn-lt"/>
                        </a:rPr>
                        <a:t>Interests</a:t>
                      </a:r>
                      <a:endParaRPr lang="it-IT" sz="1600" b="0" dirty="0">
                        <a:latin typeface="+mn-lt"/>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400" dirty="0">
                          <a:latin typeface="Aptos Light" panose="020B0004020202020204" pitchFamily="34" charset="0"/>
                        </a:rPr>
                        <a:t>Total Investment, Annual Rate</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r>
                        <a:rPr lang="en-GB" sz="1400" dirty="0">
                          <a:latin typeface="Aptos Light" panose="020B0004020202020204" pitchFamily="34" charset="0"/>
                        </a:rPr>
                        <a:t>Total Investment, Annual Rate</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r>
                        <a:rPr lang="en-GB" sz="1400" dirty="0">
                          <a:latin typeface="Aptos Light" panose="020B0004020202020204" pitchFamily="34" charset="0"/>
                        </a:rPr>
                        <a:t>OEM, Annual Rate, Engine Weight</a:t>
                      </a:r>
                      <a:endParaRPr lang="it-IT" sz="1400" dirty="0">
                        <a:latin typeface="Aptos Light" panose="020B00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38918900"/>
                  </a:ext>
                </a:extLst>
              </a:tr>
              <a:tr h="370840">
                <a:tc>
                  <a:txBody>
                    <a:bodyPr/>
                    <a:lstStyle/>
                    <a:p>
                      <a:pPr algn="ctr"/>
                      <a:r>
                        <a:rPr lang="en-GB" sz="1600" b="0" dirty="0">
                          <a:latin typeface="+mn-lt"/>
                        </a:rPr>
                        <a:t>Insurance</a:t>
                      </a:r>
                      <a:endParaRPr lang="it-IT" sz="1600" b="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400" dirty="0">
                          <a:latin typeface="Aptos Light" panose="020B0004020202020204" pitchFamily="34" charset="0"/>
                        </a:rPr>
                        <a:t>Aircraft Delivery Price, Insurance Annual Rate</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en-GB" sz="1400" dirty="0">
                          <a:latin typeface="Aptos Light" panose="020B0004020202020204" pitchFamily="34" charset="0"/>
                        </a:rPr>
                        <a:t>Aircraft Delivery Price, Insurance Annual Rate</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en-GB" sz="1400" dirty="0">
                          <a:latin typeface="Aptos Light" panose="020B0004020202020204" pitchFamily="34" charset="0"/>
                        </a:rPr>
                        <a:t>OEM, Engine Weight, Insurance Annual Rate</a:t>
                      </a:r>
                      <a:endParaRPr lang="it-IT" sz="1400" dirty="0">
                        <a:latin typeface="Aptos Light" panose="020B00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58529179"/>
                  </a:ext>
                </a:extLst>
              </a:tr>
            </a:tbl>
          </a:graphicData>
        </a:graphic>
      </p:graphicFrame>
    </p:spTree>
    <p:extLst>
      <p:ext uri="{BB962C8B-B14F-4D97-AF65-F5344CB8AC3E}">
        <p14:creationId xmlns:p14="http://schemas.microsoft.com/office/powerpoint/2010/main" val="2102037028"/>
      </p:ext>
    </p:extLst>
  </p:cSld>
  <p:clrMapOvr>
    <a:masterClrMapping/>
  </p:clrMapOvr>
</p:sld>
</file>

<file path=ppt/theme/theme1.xml><?xml version="1.0" encoding="utf-8"?>
<a:theme xmlns:a="http://schemas.openxmlformats.org/drawingml/2006/main" name="Tema DAF">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5DDA162C1D34081EA72C323A2F816" ma:contentTypeVersion="2" ma:contentTypeDescription="Create a new document." ma:contentTypeScope="" ma:versionID="d9fe7276c944047919290f1081f312db">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8C84BF-16BF-4788-B706-C7F2E42D46B0}"/>
</file>

<file path=customXml/itemProps2.xml><?xml version="1.0" encoding="utf-8"?>
<ds:datastoreItem xmlns:ds="http://schemas.openxmlformats.org/officeDocument/2006/customXml" ds:itemID="{0C0F9BF7-2F0E-4C4A-B462-7E74B0D9C65C}"/>
</file>

<file path=customXml/itemProps3.xml><?xml version="1.0" encoding="utf-8"?>
<ds:datastoreItem xmlns:ds="http://schemas.openxmlformats.org/officeDocument/2006/customXml" ds:itemID="{67E8311D-8C88-428C-B47F-AED48E4406C0}"/>
</file>

<file path=docProps/app.xml><?xml version="1.0" encoding="utf-8"?>
<Properties xmlns="http://schemas.openxmlformats.org/officeDocument/2006/extended-properties" xmlns:vt="http://schemas.openxmlformats.org/officeDocument/2006/docPropsVTypes">
  <TotalTime>531</TotalTime>
  <Words>2009</Words>
  <Application>Microsoft Office PowerPoint</Application>
  <PresentationFormat>Widescreen</PresentationFormat>
  <Paragraphs>189</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Aptos</vt:lpstr>
      <vt:lpstr>Aptos Display</vt:lpstr>
      <vt:lpstr>Aptos Light</vt:lpstr>
      <vt:lpstr>Arial</vt:lpstr>
      <vt:lpstr>Tema DAF</vt:lpstr>
      <vt:lpstr>Aircraft Cost Analysis</vt:lpstr>
      <vt:lpstr>Introduction</vt:lpstr>
      <vt:lpstr>Aircraft Cost Items</vt:lpstr>
      <vt:lpstr>Development &amp; Production Costs</vt:lpstr>
      <vt:lpstr>Development &amp; Production Costs</vt:lpstr>
      <vt:lpstr>Total Operating Costs</vt:lpstr>
      <vt:lpstr>Total Operating Costs</vt:lpstr>
      <vt:lpstr>Direct Operating Costs Drivers</vt:lpstr>
      <vt:lpstr>Direct Operating Costs Drivers</vt:lpstr>
      <vt:lpstr>Direct Operating Costs Drivers</vt:lpstr>
      <vt:lpstr>Additional Cost Indicators</vt:lpstr>
      <vt:lpstr>Comparing Operating Costs</vt:lpstr>
      <vt:lpstr>Aircraft Cost Analysis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TUCCILLO</dc:creator>
  <cp:lastModifiedBy>MICHELE TUCCILLO</cp:lastModifiedBy>
  <cp:revision>34</cp:revision>
  <dcterms:created xsi:type="dcterms:W3CDTF">2024-09-01T15:08:03Z</dcterms:created>
  <dcterms:modified xsi:type="dcterms:W3CDTF">2025-03-16T15:47:37Z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2024-09-01T16:10:37Z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809874a7-58af-4ac9-ac40-9de4e5fe68a1</vt:lpwstr>
  </property>
  <property fmtid="{D5CDD505-2E9C-101B-9397-08002B2CF9AE}" pid="8" name="MSIP_Label_2ad0b24d-6422-44b0-b3de-abb3a9e8c81a_ContentBits">
    <vt:lpwstr>0</vt:lpwstr>
  </property>
  <property fmtid="{D5CDD505-2E9C-101B-9397-08002B2CF9AE}" pid="9" name="ContentTypeId">
    <vt:lpwstr>0x0101002465DDA162C1D34081EA72C323A2F816</vt:lpwstr>
  </property>
</Properties>
</file>